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1.svg" ContentType="image/svg+xml"/>
  <Override PartName="/ppt/media/image103.svg" ContentType="image/svg+xml"/>
  <Override PartName="/ppt/media/image104.svg" ContentType="image/svg+xml"/>
  <Override PartName="/ppt/media/image106.svg" ContentType="image/svg+xml"/>
  <Override PartName="/ppt/media/image107.svg" ContentType="image/svg+xml"/>
  <Override PartName="/ppt/media/image108.svg" ContentType="image/svg+xml"/>
  <Override PartName="/ppt/media/image110.svg" ContentType="image/svg+xml"/>
  <Override PartName="/ppt/media/image112.svg" ContentType="image/svg+xml"/>
  <Override PartName="/ppt/media/image114.svg" ContentType="image/svg+xml"/>
  <Override PartName="/ppt/media/image116.svg" ContentType="image/svg+xml"/>
  <Override PartName="/ppt/media/image119.svg" ContentType="image/svg+xml"/>
  <Override PartName="/ppt/media/image121.svg" ContentType="image/svg+xml"/>
  <Override PartName="/ppt/media/image123.svg" ContentType="image/svg+xml"/>
  <Override PartName="/ppt/media/image125.svg" ContentType="image/svg+xml"/>
  <Override PartName="/ppt/media/image128.svg" ContentType="image/svg+xml"/>
  <Override PartName="/ppt/media/image129.svg" ContentType="image/svg+xml"/>
  <Override PartName="/ppt/media/image131.svg" ContentType="image/svg+xml"/>
  <Override PartName="/ppt/media/image133.svg" ContentType="image/svg+xml"/>
  <Override PartName="/ppt/media/image135.svg" ContentType="image/svg+xml"/>
  <Override PartName="/ppt/media/image138.svg" ContentType="image/svg+xml"/>
  <Override PartName="/ppt/media/image140.svg" ContentType="image/svg+xml"/>
  <Override PartName="/ppt/media/image142.svg" ContentType="image/svg+xml"/>
  <Override PartName="/ppt/media/image144.svg" ContentType="image/svg+xml"/>
  <Override PartName="/ppt/media/image146.svg" ContentType="image/svg+xml"/>
  <Override PartName="/ppt/media/image148.svg" ContentType="image/svg+xml"/>
  <Override PartName="/ppt/media/image150.svg" ContentType="image/svg+xml"/>
  <Override PartName="/ppt/media/image152.svg" ContentType="image/svg+xml"/>
  <Override PartName="/ppt/media/image154.svg" ContentType="image/svg+xml"/>
  <Override PartName="/ppt/media/image161.svg" ContentType="image/svg+xml"/>
  <Override PartName="/ppt/media/image165.svg" ContentType="image/svg+xml"/>
  <Override PartName="/ppt/media/image172.svg" ContentType="image/svg+xml"/>
  <Override PartName="/ppt/media/image174.svg" ContentType="image/svg+xml"/>
  <Override PartName="/ppt/media/image176.svg" ContentType="image/svg+xml"/>
  <Override PartName="/ppt/media/image185.svg" ContentType="image/svg+xml"/>
  <Override PartName="/ppt/media/image187.svg" ContentType="image/svg+xml"/>
  <Override PartName="/ppt/media/image189.svg" ContentType="image/svg+xml"/>
  <Override PartName="/ppt/media/image191.svg" ContentType="image/svg+xml"/>
  <Override PartName="/ppt/media/image194.svg" ContentType="image/svg+xml"/>
  <Override PartName="/ppt/media/image196.svg" ContentType="image/svg+xml"/>
  <Override PartName="/ppt/media/image199.svg" ContentType="image/svg+xml"/>
  <Override PartName="/ppt/media/image20.webp" ContentType="image/webp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58.svg" ContentType="image/svg+xml"/>
  <Override PartName="/ppt/media/image6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80.svg" ContentType="image/svg+xml"/>
  <Override PartName="/ppt/media/image81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1.svg" ContentType="image/svg+xml"/>
  <Override PartName="/ppt/media/image93.svg" ContentType="image/svg+xml"/>
  <Override PartName="/ppt/media/image95.svg" ContentType="image/svg+xml"/>
  <Override PartName="/ppt/media/image97.svg" ContentType="image/svg+xml"/>
  <Override PartName="/ppt/media/image9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69" r:id="rId4"/>
    <p:sldMasterId id="2147483680" r:id="rId5"/>
  </p:sldMasterIdLst>
  <p:notesMasterIdLst>
    <p:notesMasterId r:id="rId111"/>
  </p:notesMasterIdLst>
  <p:sldIdLst>
    <p:sldId id="256" r:id="rId6"/>
    <p:sldId id="257" r:id="rId7"/>
    <p:sldId id="260" r:id="rId8"/>
    <p:sldId id="281" r:id="rId9"/>
    <p:sldId id="280" r:id="rId10"/>
    <p:sldId id="271" r:id="rId11"/>
    <p:sldId id="278" r:id="rId12"/>
    <p:sldId id="296" r:id="rId13"/>
    <p:sldId id="263" r:id="rId14"/>
    <p:sldId id="266" r:id="rId15"/>
    <p:sldId id="265" r:id="rId16"/>
    <p:sldId id="282" r:id="rId17"/>
    <p:sldId id="267" r:id="rId18"/>
    <p:sldId id="297" r:id="rId19"/>
    <p:sldId id="298" r:id="rId20"/>
    <p:sldId id="300" r:id="rId21"/>
    <p:sldId id="301" r:id="rId22"/>
    <p:sldId id="302" r:id="rId23"/>
    <p:sldId id="303" r:id="rId24"/>
    <p:sldId id="305" r:id="rId25"/>
    <p:sldId id="306" r:id="rId26"/>
    <p:sldId id="283" r:id="rId27"/>
    <p:sldId id="259" r:id="rId28"/>
    <p:sldId id="315" r:id="rId29"/>
    <p:sldId id="329" r:id="rId30"/>
    <p:sldId id="351" r:id="rId31"/>
    <p:sldId id="383" r:id="rId32"/>
    <p:sldId id="308" r:id="rId33"/>
    <p:sldId id="317" r:id="rId34"/>
    <p:sldId id="322" r:id="rId35"/>
    <p:sldId id="319" r:id="rId36"/>
    <p:sldId id="326" r:id="rId37"/>
    <p:sldId id="384" r:id="rId38"/>
    <p:sldId id="327" r:id="rId39"/>
    <p:sldId id="530" r:id="rId40"/>
    <p:sldId id="331" r:id="rId41"/>
    <p:sldId id="332" r:id="rId42"/>
    <p:sldId id="462" r:id="rId43"/>
    <p:sldId id="456" r:id="rId44"/>
    <p:sldId id="500" r:id="rId45"/>
    <p:sldId id="501" r:id="rId46"/>
    <p:sldId id="457" r:id="rId47"/>
    <p:sldId id="458" r:id="rId48"/>
    <p:sldId id="459" r:id="rId49"/>
    <p:sldId id="502" r:id="rId50"/>
    <p:sldId id="503" r:id="rId51"/>
    <p:sldId id="504" r:id="rId52"/>
    <p:sldId id="460" r:id="rId53"/>
    <p:sldId id="505" r:id="rId54"/>
    <p:sldId id="506" r:id="rId55"/>
    <p:sldId id="507" r:id="rId56"/>
    <p:sldId id="463" r:id="rId57"/>
    <p:sldId id="336" r:id="rId58"/>
    <p:sldId id="345" r:id="rId59"/>
    <p:sldId id="346" r:id="rId60"/>
    <p:sldId id="347" r:id="rId61"/>
    <p:sldId id="348" r:id="rId62"/>
    <p:sldId id="465" r:id="rId63"/>
    <p:sldId id="421" r:id="rId64"/>
    <p:sldId id="422" r:id="rId65"/>
    <p:sldId id="425" r:id="rId66"/>
    <p:sldId id="426" r:id="rId67"/>
    <p:sldId id="427" r:id="rId68"/>
    <p:sldId id="374" r:id="rId69"/>
    <p:sldId id="510" r:id="rId70"/>
    <p:sldId id="375" r:id="rId71"/>
    <p:sldId id="376" r:id="rId72"/>
    <p:sldId id="370" r:id="rId73"/>
    <p:sldId id="372" r:id="rId74"/>
    <p:sldId id="373" r:id="rId75"/>
    <p:sldId id="382" r:id="rId76"/>
    <p:sldId id="380" r:id="rId77"/>
    <p:sldId id="381" r:id="rId78"/>
    <p:sldId id="531" r:id="rId79"/>
    <p:sldId id="385" r:id="rId80"/>
    <p:sldId id="386" r:id="rId81"/>
    <p:sldId id="412" r:id="rId82"/>
    <p:sldId id="413" r:id="rId83"/>
    <p:sldId id="414" r:id="rId84"/>
    <p:sldId id="415" r:id="rId85"/>
    <p:sldId id="416" r:id="rId86"/>
    <p:sldId id="417" r:id="rId87"/>
    <p:sldId id="418" r:id="rId88"/>
    <p:sldId id="512" r:id="rId89"/>
    <p:sldId id="513" r:id="rId90"/>
    <p:sldId id="514" r:id="rId91"/>
    <p:sldId id="515" r:id="rId92"/>
    <p:sldId id="516" r:id="rId93"/>
    <p:sldId id="517" r:id="rId94"/>
    <p:sldId id="518" r:id="rId95"/>
    <p:sldId id="519" r:id="rId96"/>
    <p:sldId id="520" r:id="rId97"/>
    <p:sldId id="521" r:id="rId98"/>
    <p:sldId id="522" r:id="rId99"/>
    <p:sldId id="523" r:id="rId100"/>
    <p:sldId id="524" r:id="rId101"/>
    <p:sldId id="525" r:id="rId102"/>
    <p:sldId id="508" r:id="rId103"/>
    <p:sldId id="509" r:id="rId104"/>
    <p:sldId id="526" r:id="rId105"/>
    <p:sldId id="527" r:id="rId106"/>
    <p:sldId id="528" r:id="rId107"/>
    <p:sldId id="420" r:id="rId108"/>
    <p:sldId id="511" r:id="rId109"/>
    <p:sldId id="529" r:id="rId110"/>
  </p:sldIdLst>
  <p:sldSz cx="12192000" cy="6858000"/>
  <p:notesSz cx="6858000" cy="9144000"/>
  <p:custDataLst>
    <p:tags r:id="rId1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B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5E7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195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6" Type="http://schemas.openxmlformats.org/officeDocument/2006/relationships/tags" Target="tags/tag976.xml"/><Relationship Id="rId115" Type="http://schemas.openxmlformats.org/officeDocument/2006/relationships/commentAuthors" Target="commentAuthors.xml"/><Relationship Id="rId114" Type="http://schemas.openxmlformats.org/officeDocument/2006/relationships/tableStyles" Target="tableStyles.xml"/><Relationship Id="rId113" Type="http://schemas.openxmlformats.org/officeDocument/2006/relationships/viewProps" Target="viewProps.xml"/><Relationship Id="rId112" Type="http://schemas.openxmlformats.org/officeDocument/2006/relationships/presProps" Target="presProps.xml"/><Relationship Id="rId111" Type="http://schemas.openxmlformats.org/officeDocument/2006/relationships/notesMaster" Target="notesMasters/notesMaster1.xml"/><Relationship Id="rId110" Type="http://schemas.openxmlformats.org/officeDocument/2006/relationships/slide" Target="slides/slide105.xml"/><Relationship Id="rId11" Type="http://schemas.openxmlformats.org/officeDocument/2006/relationships/slide" Target="slides/slide6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ags" Target="../tags/tag96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86740"/>
            <a:ext cx="12192000" cy="96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0" y="0"/>
            <a:ext cx="1302385" cy="58674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We</a:t>
            </a:r>
            <a:endParaRPr lang="en-US" altLang="zh-CN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86740"/>
            <a:ext cx="12192000" cy="96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0" y="0"/>
            <a:ext cx="1302385" cy="58674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Title</a:t>
            </a:r>
            <a:endParaRPr lang="en-US" altLang="zh-CN" dirty="0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86740"/>
            <a:ext cx="12192000" cy="96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0" y="0"/>
            <a:ext cx="1302385" cy="58674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We</a:t>
            </a:r>
            <a:endParaRPr lang="en-US" altLang="zh-CN" dirty="0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tags" Target="../tags/tag43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11" Type="http://schemas.openxmlformats.org/officeDocument/2006/relationships/tags" Target="../tags/tag138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11" Type="http://schemas.openxmlformats.org/officeDocument/2006/relationships/tags" Target="../tags/tag181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8.jpe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image" Target="../media/image7.jpeg"/><Relationship Id="rId1" Type="http://schemas.openxmlformats.org/officeDocument/2006/relationships/tags" Target="../tags/tag211.xml"/></Relationships>
</file>

<file path=ppt/slides/_rels/slide10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62.xml"/><Relationship Id="rId5" Type="http://schemas.openxmlformats.org/officeDocument/2006/relationships/image" Target="../media/image202.jpeg"/><Relationship Id="rId4" Type="http://schemas.openxmlformats.org/officeDocument/2006/relationships/tags" Target="../tags/tag961.xml"/><Relationship Id="rId3" Type="http://schemas.openxmlformats.org/officeDocument/2006/relationships/tags" Target="../tags/tag960.xml"/><Relationship Id="rId2" Type="http://schemas.openxmlformats.org/officeDocument/2006/relationships/tags" Target="../tags/tag959.xml"/><Relationship Id="rId1" Type="http://schemas.openxmlformats.org/officeDocument/2006/relationships/tags" Target="../tags/tag958.xml"/></Relationships>
</file>

<file path=ppt/slides/_rels/slide10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67.xml"/><Relationship Id="rId5" Type="http://schemas.openxmlformats.org/officeDocument/2006/relationships/tags" Target="../tags/tag966.xml"/><Relationship Id="rId4" Type="http://schemas.openxmlformats.org/officeDocument/2006/relationships/image" Target="../media/image203.png"/><Relationship Id="rId3" Type="http://schemas.openxmlformats.org/officeDocument/2006/relationships/tags" Target="../tags/tag965.xml"/><Relationship Id="rId2" Type="http://schemas.openxmlformats.org/officeDocument/2006/relationships/tags" Target="../tags/tag964.xml"/><Relationship Id="rId1" Type="http://schemas.openxmlformats.org/officeDocument/2006/relationships/tags" Target="../tags/tag963.xml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71.xml"/><Relationship Id="rId4" Type="http://schemas.openxmlformats.org/officeDocument/2006/relationships/image" Target="../media/image204.jpeg"/><Relationship Id="rId3" Type="http://schemas.openxmlformats.org/officeDocument/2006/relationships/tags" Target="../tags/tag970.xml"/><Relationship Id="rId2" Type="http://schemas.openxmlformats.org/officeDocument/2006/relationships/tags" Target="../tags/tag969.xml"/><Relationship Id="rId1" Type="http://schemas.openxmlformats.org/officeDocument/2006/relationships/tags" Target="../tags/tag96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5.xml"/><Relationship Id="rId1" Type="http://schemas.openxmlformats.org/officeDocument/2006/relationships/tags" Target="../tags/tag974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2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2.xml"/><Relationship Id="rId1" Type="http://schemas.openxmlformats.org/officeDocument/2006/relationships/tags" Target="../tags/tag22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tags" Target="../tags/tag236.xml"/><Relationship Id="rId5" Type="http://schemas.openxmlformats.org/officeDocument/2006/relationships/image" Target="../media/image8.jpeg"/><Relationship Id="rId4" Type="http://schemas.openxmlformats.org/officeDocument/2006/relationships/tags" Target="../tags/tag235.xml"/><Relationship Id="rId3" Type="http://schemas.openxmlformats.org/officeDocument/2006/relationships/image" Target="../media/image7.jpeg"/><Relationship Id="rId2" Type="http://schemas.openxmlformats.org/officeDocument/2006/relationships/tags" Target="../tags/tag23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tags" Target="../tags/tag23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image" Target="../media/image10.jpeg"/><Relationship Id="rId70" Type="http://schemas.openxmlformats.org/officeDocument/2006/relationships/slideLayout" Target="../slideLayouts/slideLayout1.xml"/><Relationship Id="rId7" Type="http://schemas.openxmlformats.org/officeDocument/2006/relationships/image" Target="../media/image9.jpeg"/><Relationship Id="rId69" Type="http://schemas.openxmlformats.org/officeDocument/2006/relationships/tags" Target="../tags/tag304.xml"/><Relationship Id="rId68" Type="http://schemas.openxmlformats.org/officeDocument/2006/relationships/tags" Target="../tags/tag303.xml"/><Relationship Id="rId67" Type="http://schemas.openxmlformats.org/officeDocument/2006/relationships/tags" Target="../tags/tag302.xml"/><Relationship Id="rId66" Type="http://schemas.openxmlformats.org/officeDocument/2006/relationships/tags" Target="../tags/tag301.xml"/><Relationship Id="rId65" Type="http://schemas.openxmlformats.org/officeDocument/2006/relationships/tags" Target="../tags/tag300.xml"/><Relationship Id="rId64" Type="http://schemas.openxmlformats.org/officeDocument/2006/relationships/tags" Target="../tags/tag299.xml"/><Relationship Id="rId63" Type="http://schemas.openxmlformats.org/officeDocument/2006/relationships/tags" Target="../tags/tag298.xml"/><Relationship Id="rId62" Type="http://schemas.openxmlformats.org/officeDocument/2006/relationships/tags" Target="../tags/tag297.xml"/><Relationship Id="rId61" Type="http://schemas.openxmlformats.org/officeDocument/2006/relationships/tags" Target="../tags/tag296.xml"/><Relationship Id="rId60" Type="http://schemas.openxmlformats.org/officeDocument/2006/relationships/tags" Target="../tags/tag295.xml"/><Relationship Id="rId6" Type="http://schemas.openxmlformats.org/officeDocument/2006/relationships/tags" Target="../tags/tag243.xml"/><Relationship Id="rId59" Type="http://schemas.openxmlformats.org/officeDocument/2006/relationships/tags" Target="../tags/tag294.xml"/><Relationship Id="rId58" Type="http://schemas.openxmlformats.org/officeDocument/2006/relationships/tags" Target="../tags/tag293.xml"/><Relationship Id="rId57" Type="http://schemas.openxmlformats.org/officeDocument/2006/relationships/tags" Target="../tags/tag292.xml"/><Relationship Id="rId56" Type="http://schemas.openxmlformats.org/officeDocument/2006/relationships/tags" Target="../tags/tag291.xml"/><Relationship Id="rId55" Type="http://schemas.openxmlformats.org/officeDocument/2006/relationships/tags" Target="../tags/tag290.xml"/><Relationship Id="rId54" Type="http://schemas.openxmlformats.org/officeDocument/2006/relationships/tags" Target="../tags/tag289.xml"/><Relationship Id="rId53" Type="http://schemas.openxmlformats.org/officeDocument/2006/relationships/tags" Target="../tags/tag288.xml"/><Relationship Id="rId52" Type="http://schemas.openxmlformats.org/officeDocument/2006/relationships/tags" Target="../tags/tag287.xml"/><Relationship Id="rId51" Type="http://schemas.openxmlformats.org/officeDocument/2006/relationships/tags" Target="../tags/tag286.xml"/><Relationship Id="rId50" Type="http://schemas.openxmlformats.org/officeDocument/2006/relationships/tags" Target="../tags/tag285.xml"/><Relationship Id="rId5" Type="http://schemas.openxmlformats.org/officeDocument/2006/relationships/image" Target="../media/image8.jpeg"/><Relationship Id="rId49" Type="http://schemas.openxmlformats.org/officeDocument/2006/relationships/tags" Target="../tags/tag284.xml"/><Relationship Id="rId48" Type="http://schemas.openxmlformats.org/officeDocument/2006/relationships/tags" Target="../tags/tag283.xml"/><Relationship Id="rId47" Type="http://schemas.openxmlformats.org/officeDocument/2006/relationships/tags" Target="../tags/tag282.xml"/><Relationship Id="rId46" Type="http://schemas.openxmlformats.org/officeDocument/2006/relationships/tags" Target="../tags/tag281.xml"/><Relationship Id="rId45" Type="http://schemas.openxmlformats.org/officeDocument/2006/relationships/tags" Target="../tags/tag280.xml"/><Relationship Id="rId44" Type="http://schemas.openxmlformats.org/officeDocument/2006/relationships/tags" Target="../tags/tag279.xml"/><Relationship Id="rId43" Type="http://schemas.openxmlformats.org/officeDocument/2006/relationships/tags" Target="../tags/tag278.xml"/><Relationship Id="rId42" Type="http://schemas.openxmlformats.org/officeDocument/2006/relationships/tags" Target="../tags/tag277.xml"/><Relationship Id="rId41" Type="http://schemas.openxmlformats.org/officeDocument/2006/relationships/tags" Target="../tags/tag276.xml"/><Relationship Id="rId40" Type="http://schemas.openxmlformats.org/officeDocument/2006/relationships/tags" Target="../tags/tag275.xml"/><Relationship Id="rId4" Type="http://schemas.openxmlformats.org/officeDocument/2006/relationships/tags" Target="../tags/tag242.xml"/><Relationship Id="rId39" Type="http://schemas.openxmlformats.org/officeDocument/2006/relationships/tags" Target="../tags/tag274.xml"/><Relationship Id="rId38" Type="http://schemas.openxmlformats.org/officeDocument/2006/relationships/tags" Target="../tags/tag273.xml"/><Relationship Id="rId37" Type="http://schemas.openxmlformats.org/officeDocument/2006/relationships/tags" Target="../tags/tag272.xml"/><Relationship Id="rId36" Type="http://schemas.openxmlformats.org/officeDocument/2006/relationships/tags" Target="../tags/tag271.xml"/><Relationship Id="rId35" Type="http://schemas.openxmlformats.org/officeDocument/2006/relationships/tags" Target="../tags/tag270.xml"/><Relationship Id="rId34" Type="http://schemas.openxmlformats.org/officeDocument/2006/relationships/tags" Target="../tags/tag269.xml"/><Relationship Id="rId33" Type="http://schemas.openxmlformats.org/officeDocument/2006/relationships/tags" Target="../tags/tag268.xml"/><Relationship Id="rId32" Type="http://schemas.openxmlformats.org/officeDocument/2006/relationships/tags" Target="../tags/tag267.xml"/><Relationship Id="rId31" Type="http://schemas.openxmlformats.org/officeDocument/2006/relationships/tags" Target="../tags/tag266.xml"/><Relationship Id="rId30" Type="http://schemas.openxmlformats.org/officeDocument/2006/relationships/tags" Target="../tags/tag265.xml"/><Relationship Id="rId3" Type="http://schemas.openxmlformats.org/officeDocument/2006/relationships/image" Target="../media/image7.jpeg"/><Relationship Id="rId29" Type="http://schemas.openxmlformats.org/officeDocument/2006/relationships/tags" Target="../tags/tag264.xml"/><Relationship Id="rId28" Type="http://schemas.openxmlformats.org/officeDocument/2006/relationships/tags" Target="../tags/tag263.xml"/><Relationship Id="rId27" Type="http://schemas.openxmlformats.org/officeDocument/2006/relationships/tags" Target="../tags/tag262.xml"/><Relationship Id="rId26" Type="http://schemas.openxmlformats.org/officeDocument/2006/relationships/tags" Target="../tags/tag261.xml"/><Relationship Id="rId25" Type="http://schemas.openxmlformats.org/officeDocument/2006/relationships/tags" Target="../tags/tag260.xml"/><Relationship Id="rId24" Type="http://schemas.openxmlformats.org/officeDocument/2006/relationships/tags" Target="../tags/tag259.xml"/><Relationship Id="rId23" Type="http://schemas.openxmlformats.org/officeDocument/2006/relationships/tags" Target="../tags/tag258.xml"/><Relationship Id="rId22" Type="http://schemas.openxmlformats.org/officeDocument/2006/relationships/tags" Target="../tags/tag257.xml"/><Relationship Id="rId21" Type="http://schemas.openxmlformats.org/officeDocument/2006/relationships/tags" Target="../tags/tag256.xml"/><Relationship Id="rId20" Type="http://schemas.openxmlformats.org/officeDocument/2006/relationships/tags" Target="../tags/tag255.xml"/><Relationship Id="rId2" Type="http://schemas.openxmlformats.org/officeDocument/2006/relationships/tags" Target="../tags/tag241.xml"/><Relationship Id="rId19" Type="http://schemas.openxmlformats.org/officeDocument/2006/relationships/tags" Target="../tags/tag254.xml"/><Relationship Id="rId18" Type="http://schemas.openxmlformats.org/officeDocument/2006/relationships/tags" Target="../tags/tag253.xml"/><Relationship Id="rId17" Type="http://schemas.openxmlformats.org/officeDocument/2006/relationships/tags" Target="../tags/tag252.xml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40.xml"/></Relationships>
</file>

<file path=ppt/slides/_rels/slide16.xml.rels><?xml version="1.0" encoding="UTF-8" standalone="yes"?>
<Relationships xmlns="http://schemas.openxmlformats.org/package/2006/relationships"><Relationship Id="rId97" Type="http://schemas.openxmlformats.org/officeDocument/2006/relationships/slideLayout" Target="../slideLayouts/slideLayout1.xml"/><Relationship Id="rId96" Type="http://schemas.openxmlformats.org/officeDocument/2006/relationships/tags" Target="../tags/tag396.xml"/><Relationship Id="rId95" Type="http://schemas.openxmlformats.org/officeDocument/2006/relationships/tags" Target="../tags/tag395.xml"/><Relationship Id="rId94" Type="http://schemas.openxmlformats.org/officeDocument/2006/relationships/tags" Target="../tags/tag394.xml"/><Relationship Id="rId93" Type="http://schemas.openxmlformats.org/officeDocument/2006/relationships/tags" Target="../tags/tag393.xml"/><Relationship Id="rId92" Type="http://schemas.openxmlformats.org/officeDocument/2006/relationships/tags" Target="../tags/tag392.xml"/><Relationship Id="rId91" Type="http://schemas.openxmlformats.org/officeDocument/2006/relationships/tags" Target="../tags/tag391.xml"/><Relationship Id="rId90" Type="http://schemas.openxmlformats.org/officeDocument/2006/relationships/tags" Target="../tags/tag390.xml"/><Relationship Id="rId9" Type="http://schemas.openxmlformats.org/officeDocument/2006/relationships/tags" Target="../tags/tag309.xml"/><Relationship Id="rId89" Type="http://schemas.openxmlformats.org/officeDocument/2006/relationships/tags" Target="../tags/tag389.xml"/><Relationship Id="rId88" Type="http://schemas.openxmlformats.org/officeDocument/2006/relationships/tags" Target="../tags/tag388.xml"/><Relationship Id="rId87" Type="http://schemas.openxmlformats.org/officeDocument/2006/relationships/tags" Target="../tags/tag387.xml"/><Relationship Id="rId86" Type="http://schemas.openxmlformats.org/officeDocument/2006/relationships/tags" Target="../tags/tag386.xml"/><Relationship Id="rId85" Type="http://schemas.openxmlformats.org/officeDocument/2006/relationships/tags" Target="../tags/tag385.xml"/><Relationship Id="rId84" Type="http://schemas.openxmlformats.org/officeDocument/2006/relationships/tags" Target="../tags/tag384.xml"/><Relationship Id="rId83" Type="http://schemas.openxmlformats.org/officeDocument/2006/relationships/tags" Target="../tags/tag383.xml"/><Relationship Id="rId82" Type="http://schemas.openxmlformats.org/officeDocument/2006/relationships/tags" Target="../tags/tag382.xml"/><Relationship Id="rId81" Type="http://schemas.openxmlformats.org/officeDocument/2006/relationships/tags" Target="../tags/tag381.xml"/><Relationship Id="rId80" Type="http://schemas.openxmlformats.org/officeDocument/2006/relationships/tags" Target="../tags/tag380.xml"/><Relationship Id="rId8" Type="http://schemas.openxmlformats.org/officeDocument/2006/relationships/image" Target="../media/image10.jpeg"/><Relationship Id="rId79" Type="http://schemas.openxmlformats.org/officeDocument/2006/relationships/tags" Target="../tags/tag379.xml"/><Relationship Id="rId78" Type="http://schemas.openxmlformats.org/officeDocument/2006/relationships/tags" Target="../tags/tag378.xml"/><Relationship Id="rId77" Type="http://schemas.openxmlformats.org/officeDocument/2006/relationships/tags" Target="../tags/tag377.xml"/><Relationship Id="rId76" Type="http://schemas.openxmlformats.org/officeDocument/2006/relationships/tags" Target="../tags/tag376.xml"/><Relationship Id="rId75" Type="http://schemas.openxmlformats.org/officeDocument/2006/relationships/tags" Target="../tags/tag375.xml"/><Relationship Id="rId74" Type="http://schemas.openxmlformats.org/officeDocument/2006/relationships/tags" Target="../tags/tag374.xml"/><Relationship Id="rId73" Type="http://schemas.openxmlformats.org/officeDocument/2006/relationships/tags" Target="../tags/tag373.xml"/><Relationship Id="rId72" Type="http://schemas.openxmlformats.org/officeDocument/2006/relationships/tags" Target="../tags/tag372.xml"/><Relationship Id="rId71" Type="http://schemas.openxmlformats.org/officeDocument/2006/relationships/tags" Target="../tags/tag371.xml"/><Relationship Id="rId70" Type="http://schemas.openxmlformats.org/officeDocument/2006/relationships/tags" Target="../tags/tag370.xml"/><Relationship Id="rId7" Type="http://schemas.openxmlformats.org/officeDocument/2006/relationships/image" Target="../media/image9.jpeg"/><Relationship Id="rId69" Type="http://schemas.openxmlformats.org/officeDocument/2006/relationships/tags" Target="../tags/tag369.xml"/><Relationship Id="rId68" Type="http://schemas.openxmlformats.org/officeDocument/2006/relationships/tags" Target="../tags/tag368.xml"/><Relationship Id="rId67" Type="http://schemas.openxmlformats.org/officeDocument/2006/relationships/tags" Target="../tags/tag367.xml"/><Relationship Id="rId66" Type="http://schemas.openxmlformats.org/officeDocument/2006/relationships/tags" Target="../tags/tag366.xml"/><Relationship Id="rId65" Type="http://schemas.openxmlformats.org/officeDocument/2006/relationships/tags" Target="../tags/tag365.xml"/><Relationship Id="rId64" Type="http://schemas.openxmlformats.org/officeDocument/2006/relationships/tags" Target="../tags/tag364.xml"/><Relationship Id="rId63" Type="http://schemas.openxmlformats.org/officeDocument/2006/relationships/tags" Target="../tags/tag363.xml"/><Relationship Id="rId62" Type="http://schemas.openxmlformats.org/officeDocument/2006/relationships/tags" Target="../tags/tag362.xml"/><Relationship Id="rId61" Type="http://schemas.openxmlformats.org/officeDocument/2006/relationships/tags" Target="../tags/tag361.xml"/><Relationship Id="rId60" Type="http://schemas.openxmlformats.org/officeDocument/2006/relationships/tags" Target="../tags/tag360.xml"/><Relationship Id="rId6" Type="http://schemas.openxmlformats.org/officeDocument/2006/relationships/tags" Target="../tags/tag308.xml"/><Relationship Id="rId59" Type="http://schemas.openxmlformats.org/officeDocument/2006/relationships/tags" Target="../tags/tag359.xml"/><Relationship Id="rId58" Type="http://schemas.openxmlformats.org/officeDocument/2006/relationships/tags" Target="../tags/tag358.xml"/><Relationship Id="rId57" Type="http://schemas.openxmlformats.org/officeDocument/2006/relationships/tags" Target="../tags/tag357.xml"/><Relationship Id="rId56" Type="http://schemas.openxmlformats.org/officeDocument/2006/relationships/tags" Target="../tags/tag356.xml"/><Relationship Id="rId55" Type="http://schemas.openxmlformats.org/officeDocument/2006/relationships/tags" Target="../tags/tag355.xml"/><Relationship Id="rId54" Type="http://schemas.openxmlformats.org/officeDocument/2006/relationships/tags" Target="../tags/tag354.xml"/><Relationship Id="rId53" Type="http://schemas.openxmlformats.org/officeDocument/2006/relationships/tags" Target="../tags/tag353.xml"/><Relationship Id="rId52" Type="http://schemas.openxmlformats.org/officeDocument/2006/relationships/tags" Target="../tags/tag352.xml"/><Relationship Id="rId51" Type="http://schemas.openxmlformats.org/officeDocument/2006/relationships/tags" Target="../tags/tag351.xml"/><Relationship Id="rId50" Type="http://schemas.openxmlformats.org/officeDocument/2006/relationships/tags" Target="../tags/tag350.xml"/><Relationship Id="rId5" Type="http://schemas.openxmlformats.org/officeDocument/2006/relationships/image" Target="../media/image8.jpeg"/><Relationship Id="rId49" Type="http://schemas.openxmlformats.org/officeDocument/2006/relationships/tags" Target="../tags/tag349.xml"/><Relationship Id="rId48" Type="http://schemas.openxmlformats.org/officeDocument/2006/relationships/tags" Target="../tags/tag348.xml"/><Relationship Id="rId47" Type="http://schemas.openxmlformats.org/officeDocument/2006/relationships/tags" Target="../tags/tag347.xml"/><Relationship Id="rId46" Type="http://schemas.openxmlformats.org/officeDocument/2006/relationships/tags" Target="../tags/tag346.xml"/><Relationship Id="rId45" Type="http://schemas.openxmlformats.org/officeDocument/2006/relationships/tags" Target="../tags/tag345.xml"/><Relationship Id="rId44" Type="http://schemas.openxmlformats.org/officeDocument/2006/relationships/tags" Target="../tags/tag344.xml"/><Relationship Id="rId43" Type="http://schemas.openxmlformats.org/officeDocument/2006/relationships/tags" Target="../tags/tag343.xml"/><Relationship Id="rId42" Type="http://schemas.openxmlformats.org/officeDocument/2006/relationships/tags" Target="../tags/tag342.xml"/><Relationship Id="rId41" Type="http://schemas.openxmlformats.org/officeDocument/2006/relationships/tags" Target="../tags/tag341.xml"/><Relationship Id="rId40" Type="http://schemas.openxmlformats.org/officeDocument/2006/relationships/tags" Target="../tags/tag340.xml"/><Relationship Id="rId4" Type="http://schemas.openxmlformats.org/officeDocument/2006/relationships/tags" Target="../tags/tag307.xml"/><Relationship Id="rId39" Type="http://schemas.openxmlformats.org/officeDocument/2006/relationships/tags" Target="../tags/tag339.xml"/><Relationship Id="rId38" Type="http://schemas.openxmlformats.org/officeDocument/2006/relationships/tags" Target="../tags/tag338.xml"/><Relationship Id="rId37" Type="http://schemas.openxmlformats.org/officeDocument/2006/relationships/tags" Target="../tags/tag337.xml"/><Relationship Id="rId36" Type="http://schemas.openxmlformats.org/officeDocument/2006/relationships/tags" Target="../tags/tag336.xml"/><Relationship Id="rId35" Type="http://schemas.openxmlformats.org/officeDocument/2006/relationships/tags" Target="../tags/tag335.xml"/><Relationship Id="rId34" Type="http://schemas.openxmlformats.org/officeDocument/2006/relationships/tags" Target="../tags/tag334.xml"/><Relationship Id="rId33" Type="http://schemas.openxmlformats.org/officeDocument/2006/relationships/tags" Target="../tags/tag333.xml"/><Relationship Id="rId32" Type="http://schemas.openxmlformats.org/officeDocument/2006/relationships/tags" Target="../tags/tag332.xml"/><Relationship Id="rId31" Type="http://schemas.openxmlformats.org/officeDocument/2006/relationships/tags" Target="../tags/tag331.xml"/><Relationship Id="rId30" Type="http://schemas.openxmlformats.org/officeDocument/2006/relationships/tags" Target="../tags/tag330.xml"/><Relationship Id="rId3" Type="http://schemas.openxmlformats.org/officeDocument/2006/relationships/image" Target="../media/image7.jpeg"/><Relationship Id="rId29" Type="http://schemas.openxmlformats.org/officeDocument/2006/relationships/tags" Target="../tags/tag329.xml"/><Relationship Id="rId28" Type="http://schemas.openxmlformats.org/officeDocument/2006/relationships/tags" Target="../tags/tag328.xml"/><Relationship Id="rId27" Type="http://schemas.openxmlformats.org/officeDocument/2006/relationships/tags" Target="../tags/tag327.xml"/><Relationship Id="rId26" Type="http://schemas.openxmlformats.org/officeDocument/2006/relationships/tags" Target="../tags/tag326.xml"/><Relationship Id="rId25" Type="http://schemas.openxmlformats.org/officeDocument/2006/relationships/tags" Target="../tags/tag325.xml"/><Relationship Id="rId24" Type="http://schemas.openxmlformats.org/officeDocument/2006/relationships/tags" Target="../tags/tag324.xml"/><Relationship Id="rId23" Type="http://schemas.openxmlformats.org/officeDocument/2006/relationships/tags" Target="../tags/tag323.xml"/><Relationship Id="rId22" Type="http://schemas.openxmlformats.org/officeDocument/2006/relationships/tags" Target="../tags/tag322.xml"/><Relationship Id="rId21" Type="http://schemas.openxmlformats.org/officeDocument/2006/relationships/tags" Target="../tags/tag321.xml"/><Relationship Id="rId20" Type="http://schemas.openxmlformats.org/officeDocument/2006/relationships/tags" Target="../tags/tag320.xml"/><Relationship Id="rId2" Type="http://schemas.openxmlformats.org/officeDocument/2006/relationships/tags" Target="../tags/tag306.xml"/><Relationship Id="rId19" Type="http://schemas.openxmlformats.org/officeDocument/2006/relationships/tags" Target="../tags/tag319.xml"/><Relationship Id="rId18" Type="http://schemas.openxmlformats.org/officeDocument/2006/relationships/tags" Target="../tags/tag318.xml"/><Relationship Id="rId17" Type="http://schemas.openxmlformats.org/officeDocument/2006/relationships/tags" Target="../tags/tag317.xml"/><Relationship Id="rId16" Type="http://schemas.openxmlformats.org/officeDocument/2006/relationships/tags" Target="../tags/tag316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04.xml"/><Relationship Id="rId8" Type="http://schemas.openxmlformats.org/officeDocument/2006/relationships/tags" Target="../tags/tag403.xml"/><Relationship Id="rId7" Type="http://schemas.openxmlformats.org/officeDocument/2006/relationships/tags" Target="../tags/tag402.xml"/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4" Type="http://schemas.openxmlformats.org/officeDocument/2006/relationships/tags" Target="../tags/tag399.xml"/><Relationship Id="rId3" Type="http://schemas.openxmlformats.org/officeDocument/2006/relationships/image" Target="../media/image6.jpeg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398.xml"/><Relationship Id="rId19" Type="http://schemas.openxmlformats.org/officeDocument/2006/relationships/tags" Target="../tags/tag414.xml"/><Relationship Id="rId18" Type="http://schemas.openxmlformats.org/officeDocument/2006/relationships/tags" Target="../tags/tag413.xml"/><Relationship Id="rId17" Type="http://schemas.openxmlformats.org/officeDocument/2006/relationships/tags" Target="../tags/tag412.xml"/><Relationship Id="rId16" Type="http://schemas.openxmlformats.org/officeDocument/2006/relationships/tags" Target="../tags/tag411.xml"/><Relationship Id="rId15" Type="http://schemas.openxmlformats.org/officeDocument/2006/relationships/tags" Target="../tags/tag410.xml"/><Relationship Id="rId14" Type="http://schemas.openxmlformats.org/officeDocument/2006/relationships/tags" Target="../tags/tag409.xml"/><Relationship Id="rId13" Type="http://schemas.openxmlformats.org/officeDocument/2006/relationships/tags" Target="../tags/tag408.xml"/><Relationship Id="rId12" Type="http://schemas.openxmlformats.org/officeDocument/2006/relationships/tags" Target="../tags/tag407.xml"/><Relationship Id="rId11" Type="http://schemas.openxmlformats.org/officeDocument/2006/relationships/tags" Target="../tags/tag406.xml"/><Relationship Id="rId10" Type="http://schemas.openxmlformats.org/officeDocument/2006/relationships/tags" Target="../tags/tag405.xml"/><Relationship Id="rId1" Type="http://schemas.openxmlformats.org/officeDocument/2006/relationships/tags" Target="../tags/tag39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2" Type="http://schemas.openxmlformats.org/officeDocument/2006/relationships/slideLayout" Target="../slideLayouts/slideLayout1.xml"/><Relationship Id="rId61" Type="http://schemas.openxmlformats.org/officeDocument/2006/relationships/tags" Target="../tags/tag474.xml"/><Relationship Id="rId60" Type="http://schemas.openxmlformats.org/officeDocument/2006/relationships/tags" Target="../tags/tag473.xml"/><Relationship Id="rId6" Type="http://schemas.openxmlformats.org/officeDocument/2006/relationships/tags" Target="../tags/tag420.xml"/><Relationship Id="rId59" Type="http://schemas.openxmlformats.org/officeDocument/2006/relationships/tags" Target="../tags/tag472.xml"/><Relationship Id="rId58" Type="http://schemas.openxmlformats.org/officeDocument/2006/relationships/tags" Target="../tags/tag471.xml"/><Relationship Id="rId57" Type="http://schemas.openxmlformats.org/officeDocument/2006/relationships/tags" Target="../tags/tag470.xml"/><Relationship Id="rId56" Type="http://schemas.openxmlformats.org/officeDocument/2006/relationships/tags" Target="../tags/tag469.xml"/><Relationship Id="rId55" Type="http://schemas.openxmlformats.org/officeDocument/2006/relationships/tags" Target="../tags/tag468.xml"/><Relationship Id="rId54" Type="http://schemas.openxmlformats.org/officeDocument/2006/relationships/tags" Target="../tags/tag467.xml"/><Relationship Id="rId53" Type="http://schemas.openxmlformats.org/officeDocument/2006/relationships/tags" Target="../tags/tag466.xml"/><Relationship Id="rId52" Type="http://schemas.openxmlformats.org/officeDocument/2006/relationships/tags" Target="../tags/tag465.xml"/><Relationship Id="rId51" Type="http://schemas.openxmlformats.org/officeDocument/2006/relationships/tags" Target="../tags/tag464.xml"/><Relationship Id="rId50" Type="http://schemas.openxmlformats.org/officeDocument/2006/relationships/tags" Target="../tags/tag463.xml"/><Relationship Id="rId5" Type="http://schemas.openxmlformats.org/officeDocument/2006/relationships/tags" Target="../tags/tag419.xml"/><Relationship Id="rId49" Type="http://schemas.openxmlformats.org/officeDocument/2006/relationships/tags" Target="../tags/tag462.xml"/><Relationship Id="rId48" Type="http://schemas.openxmlformats.org/officeDocument/2006/relationships/tags" Target="../tags/tag461.xml"/><Relationship Id="rId47" Type="http://schemas.openxmlformats.org/officeDocument/2006/relationships/tags" Target="../tags/tag460.xml"/><Relationship Id="rId46" Type="http://schemas.openxmlformats.org/officeDocument/2006/relationships/tags" Target="../tags/tag459.xml"/><Relationship Id="rId45" Type="http://schemas.openxmlformats.org/officeDocument/2006/relationships/tags" Target="../tags/tag458.xml"/><Relationship Id="rId44" Type="http://schemas.openxmlformats.org/officeDocument/2006/relationships/tags" Target="../tags/tag457.xml"/><Relationship Id="rId43" Type="http://schemas.openxmlformats.org/officeDocument/2006/relationships/tags" Target="../tags/tag456.xml"/><Relationship Id="rId42" Type="http://schemas.openxmlformats.org/officeDocument/2006/relationships/tags" Target="../tags/tag455.xml"/><Relationship Id="rId41" Type="http://schemas.openxmlformats.org/officeDocument/2006/relationships/tags" Target="../tags/tag454.xml"/><Relationship Id="rId40" Type="http://schemas.openxmlformats.org/officeDocument/2006/relationships/tags" Target="../tags/tag453.xml"/><Relationship Id="rId4" Type="http://schemas.openxmlformats.org/officeDocument/2006/relationships/tags" Target="../tags/tag418.xml"/><Relationship Id="rId39" Type="http://schemas.openxmlformats.org/officeDocument/2006/relationships/tags" Target="../tags/tag452.xml"/><Relationship Id="rId38" Type="http://schemas.openxmlformats.org/officeDocument/2006/relationships/tags" Target="../tags/tag451.xml"/><Relationship Id="rId37" Type="http://schemas.openxmlformats.org/officeDocument/2006/relationships/tags" Target="../tags/tag450.xml"/><Relationship Id="rId36" Type="http://schemas.openxmlformats.org/officeDocument/2006/relationships/tags" Target="../tags/tag449.xml"/><Relationship Id="rId35" Type="http://schemas.openxmlformats.org/officeDocument/2006/relationships/tags" Target="../tags/tag448.xml"/><Relationship Id="rId34" Type="http://schemas.openxmlformats.org/officeDocument/2006/relationships/tags" Target="../tags/tag447.xml"/><Relationship Id="rId33" Type="http://schemas.openxmlformats.org/officeDocument/2006/relationships/tags" Target="../tags/tag446.xml"/><Relationship Id="rId32" Type="http://schemas.openxmlformats.org/officeDocument/2006/relationships/tags" Target="../tags/tag445.xml"/><Relationship Id="rId31" Type="http://schemas.openxmlformats.org/officeDocument/2006/relationships/tags" Target="../tags/tag444.xml"/><Relationship Id="rId30" Type="http://schemas.openxmlformats.org/officeDocument/2006/relationships/image" Target="../media/image6.jpeg"/><Relationship Id="rId3" Type="http://schemas.openxmlformats.org/officeDocument/2006/relationships/tags" Target="../tags/tag417.xml"/><Relationship Id="rId29" Type="http://schemas.openxmlformats.org/officeDocument/2006/relationships/tags" Target="../tags/tag443.xml"/><Relationship Id="rId28" Type="http://schemas.openxmlformats.org/officeDocument/2006/relationships/tags" Target="../tags/tag442.xml"/><Relationship Id="rId27" Type="http://schemas.openxmlformats.org/officeDocument/2006/relationships/tags" Target="../tags/tag441.xml"/><Relationship Id="rId26" Type="http://schemas.openxmlformats.org/officeDocument/2006/relationships/tags" Target="../tags/tag440.xml"/><Relationship Id="rId25" Type="http://schemas.openxmlformats.org/officeDocument/2006/relationships/tags" Target="../tags/tag439.xml"/><Relationship Id="rId24" Type="http://schemas.openxmlformats.org/officeDocument/2006/relationships/tags" Target="../tags/tag438.xml"/><Relationship Id="rId23" Type="http://schemas.openxmlformats.org/officeDocument/2006/relationships/tags" Target="../tags/tag437.xml"/><Relationship Id="rId22" Type="http://schemas.openxmlformats.org/officeDocument/2006/relationships/tags" Target="../tags/tag436.xml"/><Relationship Id="rId21" Type="http://schemas.openxmlformats.org/officeDocument/2006/relationships/tags" Target="../tags/tag435.xml"/><Relationship Id="rId20" Type="http://schemas.openxmlformats.org/officeDocument/2006/relationships/tags" Target="../tags/tag434.xml"/><Relationship Id="rId2" Type="http://schemas.openxmlformats.org/officeDocument/2006/relationships/tags" Target="../tags/tag416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83.xml"/><Relationship Id="rId8" Type="http://schemas.openxmlformats.org/officeDocument/2006/relationships/tags" Target="../tags/tag482.xml"/><Relationship Id="rId7" Type="http://schemas.openxmlformats.org/officeDocument/2006/relationships/tags" Target="../tags/tag481.xml"/><Relationship Id="rId6" Type="http://schemas.openxmlformats.org/officeDocument/2006/relationships/tags" Target="../tags/tag480.x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520.xml"/><Relationship Id="rId50" Type="http://schemas.openxmlformats.org/officeDocument/2006/relationships/image" Target="../media/image6.jpeg"/><Relationship Id="rId5" Type="http://schemas.openxmlformats.org/officeDocument/2006/relationships/tags" Target="../tags/tag479.xml"/><Relationship Id="rId49" Type="http://schemas.openxmlformats.org/officeDocument/2006/relationships/tags" Target="../tags/tag519.xml"/><Relationship Id="rId48" Type="http://schemas.openxmlformats.org/officeDocument/2006/relationships/image" Target="../media/image10.jpeg"/><Relationship Id="rId47" Type="http://schemas.openxmlformats.org/officeDocument/2006/relationships/tags" Target="../tags/tag518.xml"/><Relationship Id="rId46" Type="http://schemas.openxmlformats.org/officeDocument/2006/relationships/image" Target="../media/image9.jpeg"/><Relationship Id="rId45" Type="http://schemas.openxmlformats.org/officeDocument/2006/relationships/tags" Target="../tags/tag517.xml"/><Relationship Id="rId44" Type="http://schemas.openxmlformats.org/officeDocument/2006/relationships/image" Target="../media/image8.jpeg"/><Relationship Id="rId43" Type="http://schemas.openxmlformats.org/officeDocument/2006/relationships/tags" Target="../tags/tag516.xml"/><Relationship Id="rId42" Type="http://schemas.openxmlformats.org/officeDocument/2006/relationships/image" Target="../media/image7.jpeg"/><Relationship Id="rId41" Type="http://schemas.openxmlformats.org/officeDocument/2006/relationships/tags" Target="../tags/tag515.xml"/><Relationship Id="rId40" Type="http://schemas.openxmlformats.org/officeDocument/2006/relationships/tags" Target="../tags/tag514.xml"/><Relationship Id="rId4" Type="http://schemas.openxmlformats.org/officeDocument/2006/relationships/tags" Target="../tags/tag478.xml"/><Relationship Id="rId39" Type="http://schemas.openxmlformats.org/officeDocument/2006/relationships/tags" Target="../tags/tag513.xml"/><Relationship Id="rId38" Type="http://schemas.openxmlformats.org/officeDocument/2006/relationships/tags" Target="../tags/tag512.xml"/><Relationship Id="rId37" Type="http://schemas.openxmlformats.org/officeDocument/2006/relationships/tags" Target="../tags/tag511.xml"/><Relationship Id="rId36" Type="http://schemas.openxmlformats.org/officeDocument/2006/relationships/tags" Target="../tags/tag510.xml"/><Relationship Id="rId35" Type="http://schemas.openxmlformats.org/officeDocument/2006/relationships/tags" Target="../tags/tag509.xml"/><Relationship Id="rId34" Type="http://schemas.openxmlformats.org/officeDocument/2006/relationships/tags" Target="../tags/tag508.xml"/><Relationship Id="rId33" Type="http://schemas.openxmlformats.org/officeDocument/2006/relationships/tags" Target="../tags/tag507.xml"/><Relationship Id="rId32" Type="http://schemas.openxmlformats.org/officeDocument/2006/relationships/tags" Target="../tags/tag506.xml"/><Relationship Id="rId31" Type="http://schemas.openxmlformats.org/officeDocument/2006/relationships/tags" Target="../tags/tag505.xml"/><Relationship Id="rId30" Type="http://schemas.openxmlformats.org/officeDocument/2006/relationships/tags" Target="../tags/tag504.xml"/><Relationship Id="rId3" Type="http://schemas.openxmlformats.org/officeDocument/2006/relationships/tags" Target="../tags/tag477.xml"/><Relationship Id="rId29" Type="http://schemas.openxmlformats.org/officeDocument/2006/relationships/tags" Target="../tags/tag503.xml"/><Relationship Id="rId28" Type="http://schemas.openxmlformats.org/officeDocument/2006/relationships/tags" Target="../tags/tag502.xml"/><Relationship Id="rId27" Type="http://schemas.openxmlformats.org/officeDocument/2006/relationships/tags" Target="../tags/tag501.xml"/><Relationship Id="rId26" Type="http://schemas.openxmlformats.org/officeDocument/2006/relationships/tags" Target="../tags/tag500.xml"/><Relationship Id="rId25" Type="http://schemas.openxmlformats.org/officeDocument/2006/relationships/tags" Target="../tags/tag499.xml"/><Relationship Id="rId24" Type="http://schemas.openxmlformats.org/officeDocument/2006/relationships/tags" Target="../tags/tag498.xml"/><Relationship Id="rId23" Type="http://schemas.openxmlformats.org/officeDocument/2006/relationships/tags" Target="../tags/tag497.xml"/><Relationship Id="rId22" Type="http://schemas.openxmlformats.org/officeDocument/2006/relationships/tags" Target="../tags/tag496.xml"/><Relationship Id="rId21" Type="http://schemas.openxmlformats.org/officeDocument/2006/relationships/tags" Target="../tags/tag495.xml"/><Relationship Id="rId20" Type="http://schemas.openxmlformats.org/officeDocument/2006/relationships/tags" Target="../tags/tag494.xml"/><Relationship Id="rId2" Type="http://schemas.openxmlformats.org/officeDocument/2006/relationships/tags" Target="../tags/tag476.xml"/><Relationship Id="rId19" Type="http://schemas.openxmlformats.org/officeDocument/2006/relationships/tags" Target="../tags/tag493.xml"/><Relationship Id="rId18" Type="http://schemas.openxmlformats.org/officeDocument/2006/relationships/tags" Target="../tags/tag492.xml"/><Relationship Id="rId17" Type="http://schemas.openxmlformats.org/officeDocument/2006/relationships/tags" Target="../tags/tag491.xml"/><Relationship Id="rId16" Type="http://schemas.openxmlformats.org/officeDocument/2006/relationships/tags" Target="../tags/tag490.xml"/><Relationship Id="rId15" Type="http://schemas.openxmlformats.org/officeDocument/2006/relationships/tags" Target="../tags/tag489.xml"/><Relationship Id="rId14" Type="http://schemas.openxmlformats.org/officeDocument/2006/relationships/tags" Target="../tags/tag488.xml"/><Relationship Id="rId13" Type="http://schemas.openxmlformats.org/officeDocument/2006/relationships/tags" Target="../tags/tag487.xml"/><Relationship Id="rId12" Type="http://schemas.openxmlformats.org/officeDocument/2006/relationships/tags" Target="../tags/tag486.xml"/><Relationship Id="rId11" Type="http://schemas.openxmlformats.org/officeDocument/2006/relationships/tags" Target="../tags/tag485.xml"/><Relationship Id="rId10" Type="http://schemas.openxmlformats.org/officeDocument/2006/relationships/tags" Target="../tags/tag484.xml"/><Relationship Id="rId1" Type="http://schemas.openxmlformats.org/officeDocument/2006/relationships/tags" Target="../tags/tag47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29.xml"/><Relationship Id="rId8" Type="http://schemas.openxmlformats.org/officeDocument/2006/relationships/tags" Target="../tags/tag528.xml"/><Relationship Id="rId7" Type="http://schemas.openxmlformats.org/officeDocument/2006/relationships/tags" Target="../tags/tag527.xml"/><Relationship Id="rId6" Type="http://schemas.openxmlformats.org/officeDocument/2006/relationships/tags" Target="../tags/tag526.xml"/><Relationship Id="rId57" Type="http://schemas.openxmlformats.org/officeDocument/2006/relationships/slideLayout" Target="../slideLayouts/slideLayout1.xml"/><Relationship Id="rId56" Type="http://schemas.openxmlformats.org/officeDocument/2006/relationships/tags" Target="../tags/tag571.xml"/><Relationship Id="rId55" Type="http://schemas.openxmlformats.org/officeDocument/2006/relationships/tags" Target="../tags/tag570.xml"/><Relationship Id="rId54" Type="http://schemas.openxmlformats.org/officeDocument/2006/relationships/tags" Target="../tags/tag569.xml"/><Relationship Id="rId53" Type="http://schemas.openxmlformats.org/officeDocument/2006/relationships/tags" Target="../tags/tag568.xml"/><Relationship Id="rId52" Type="http://schemas.openxmlformats.org/officeDocument/2006/relationships/tags" Target="../tags/tag567.xml"/><Relationship Id="rId51" Type="http://schemas.openxmlformats.org/officeDocument/2006/relationships/tags" Target="../tags/tag566.xml"/><Relationship Id="rId50" Type="http://schemas.openxmlformats.org/officeDocument/2006/relationships/image" Target="../media/image6.jpeg"/><Relationship Id="rId5" Type="http://schemas.openxmlformats.org/officeDocument/2006/relationships/tags" Target="../tags/tag525.xml"/><Relationship Id="rId49" Type="http://schemas.openxmlformats.org/officeDocument/2006/relationships/tags" Target="../tags/tag565.xml"/><Relationship Id="rId48" Type="http://schemas.openxmlformats.org/officeDocument/2006/relationships/image" Target="../media/image10.jpeg"/><Relationship Id="rId47" Type="http://schemas.openxmlformats.org/officeDocument/2006/relationships/tags" Target="../tags/tag564.xml"/><Relationship Id="rId46" Type="http://schemas.openxmlformats.org/officeDocument/2006/relationships/image" Target="../media/image9.jpeg"/><Relationship Id="rId45" Type="http://schemas.openxmlformats.org/officeDocument/2006/relationships/tags" Target="../tags/tag563.xml"/><Relationship Id="rId44" Type="http://schemas.openxmlformats.org/officeDocument/2006/relationships/image" Target="../media/image8.jpeg"/><Relationship Id="rId43" Type="http://schemas.openxmlformats.org/officeDocument/2006/relationships/tags" Target="../tags/tag562.xml"/><Relationship Id="rId42" Type="http://schemas.openxmlformats.org/officeDocument/2006/relationships/image" Target="../media/image7.jpeg"/><Relationship Id="rId41" Type="http://schemas.openxmlformats.org/officeDocument/2006/relationships/tags" Target="../tags/tag561.xml"/><Relationship Id="rId40" Type="http://schemas.openxmlformats.org/officeDocument/2006/relationships/tags" Target="../tags/tag560.xml"/><Relationship Id="rId4" Type="http://schemas.openxmlformats.org/officeDocument/2006/relationships/tags" Target="../tags/tag524.xml"/><Relationship Id="rId39" Type="http://schemas.openxmlformats.org/officeDocument/2006/relationships/tags" Target="../tags/tag559.xml"/><Relationship Id="rId38" Type="http://schemas.openxmlformats.org/officeDocument/2006/relationships/tags" Target="../tags/tag558.xml"/><Relationship Id="rId37" Type="http://schemas.openxmlformats.org/officeDocument/2006/relationships/tags" Target="../tags/tag557.xml"/><Relationship Id="rId36" Type="http://schemas.openxmlformats.org/officeDocument/2006/relationships/tags" Target="../tags/tag556.xml"/><Relationship Id="rId35" Type="http://schemas.openxmlformats.org/officeDocument/2006/relationships/tags" Target="../tags/tag555.xml"/><Relationship Id="rId34" Type="http://schemas.openxmlformats.org/officeDocument/2006/relationships/tags" Target="../tags/tag554.xml"/><Relationship Id="rId33" Type="http://schemas.openxmlformats.org/officeDocument/2006/relationships/tags" Target="../tags/tag553.xml"/><Relationship Id="rId32" Type="http://schemas.openxmlformats.org/officeDocument/2006/relationships/tags" Target="../tags/tag552.xml"/><Relationship Id="rId31" Type="http://schemas.openxmlformats.org/officeDocument/2006/relationships/tags" Target="../tags/tag551.xml"/><Relationship Id="rId30" Type="http://schemas.openxmlformats.org/officeDocument/2006/relationships/tags" Target="../tags/tag550.xml"/><Relationship Id="rId3" Type="http://schemas.openxmlformats.org/officeDocument/2006/relationships/tags" Target="../tags/tag523.xml"/><Relationship Id="rId29" Type="http://schemas.openxmlformats.org/officeDocument/2006/relationships/tags" Target="../tags/tag549.xml"/><Relationship Id="rId28" Type="http://schemas.openxmlformats.org/officeDocument/2006/relationships/tags" Target="../tags/tag548.xml"/><Relationship Id="rId27" Type="http://schemas.openxmlformats.org/officeDocument/2006/relationships/tags" Target="../tags/tag547.xml"/><Relationship Id="rId26" Type="http://schemas.openxmlformats.org/officeDocument/2006/relationships/tags" Target="../tags/tag546.xml"/><Relationship Id="rId25" Type="http://schemas.openxmlformats.org/officeDocument/2006/relationships/tags" Target="../tags/tag545.xml"/><Relationship Id="rId24" Type="http://schemas.openxmlformats.org/officeDocument/2006/relationships/tags" Target="../tags/tag544.xml"/><Relationship Id="rId23" Type="http://schemas.openxmlformats.org/officeDocument/2006/relationships/tags" Target="../tags/tag543.xml"/><Relationship Id="rId22" Type="http://schemas.openxmlformats.org/officeDocument/2006/relationships/tags" Target="../tags/tag542.xml"/><Relationship Id="rId21" Type="http://schemas.openxmlformats.org/officeDocument/2006/relationships/tags" Target="../tags/tag541.xml"/><Relationship Id="rId20" Type="http://schemas.openxmlformats.org/officeDocument/2006/relationships/tags" Target="../tags/tag540.xml"/><Relationship Id="rId2" Type="http://schemas.openxmlformats.org/officeDocument/2006/relationships/tags" Target="../tags/tag522.xml"/><Relationship Id="rId19" Type="http://schemas.openxmlformats.org/officeDocument/2006/relationships/tags" Target="../tags/tag539.xml"/><Relationship Id="rId18" Type="http://schemas.openxmlformats.org/officeDocument/2006/relationships/tags" Target="../tags/tag538.xml"/><Relationship Id="rId17" Type="http://schemas.openxmlformats.org/officeDocument/2006/relationships/tags" Target="../tags/tag537.xml"/><Relationship Id="rId16" Type="http://schemas.openxmlformats.org/officeDocument/2006/relationships/tags" Target="../tags/tag536.xml"/><Relationship Id="rId15" Type="http://schemas.openxmlformats.org/officeDocument/2006/relationships/tags" Target="../tags/tag535.xml"/><Relationship Id="rId14" Type="http://schemas.openxmlformats.org/officeDocument/2006/relationships/tags" Target="../tags/tag534.xml"/><Relationship Id="rId13" Type="http://schemas.openxmlformats.org/officeDocument/2006/relationships/tags" Target="../tags/tag533.xml"/><Relationship Id="rId12" Type="http://schemas.openxmlformats.org/officeDocument/2006/relationships/tags" Target="../tags/tag532.xml"/><Relationship Id="rId11" Type="http://schemas.openxmlformats.org/officeDocument/2006/relationships/tags" Target="../tags/tag531.xml"/><Relationship Id="rId10" Type="http://schemas.openxmlformats.org/officeDocument/2006/relationships/tags" Target="../tags/tag530.xml"/><Relationship Id="rId1" Type="http://schemas.openxmlformats.org/officeDocument/2006/relationships/tags" Target="../tags/tag52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80.xml"/><Relationship Id="rId8" Type="http://schemas.openxmlformats.org/officeDocument/2006/relationships/tags" Target="../tags/tag579.xml"/><Relationship Id="rId7" Type="http://schemas.openxmlformats.org/officeDocument/2006/relationships/tags" Target="../tags/tag578.xml"/><Relationship Id="rId6" Type="http://schemas.openxmlformats.org/officeDocument/2006/relationships/tags" Target="../tags/tag577.xml"/><Relationship Id="rId57" Type="http://schemas.openxmlformats.org/officeDocument/2006/relationships/slideLayout" Target="../slideLayouts/slideLayout1.xml"/><Relationship Id="rId56" Type="http://schemas.openxmlformats.org/officeDocument/2006/relationships/tags" Target="../tags/tag622.xml"/><Relationship Id="rId55" Type="http://schemas.openxmlformats.org/officeDocument/2006/relationships/tags" Target="../tags/tag621.xml"/><Relationship Id="rId54" Type="http://schemas.openxmlformats.org/officeDocument/2006/relationships/tags" Target="../tags/tag620.xml"/><Relationship Id="rId53" Type="http://schemas.openxmlformats.org/officeDocument/2006/relationships/tags" Target="../tags/tag619.xml"/><Relationship Id="rId52" Type="http://schemas.openxmlformats.org/officeDocument/2006/relationships/tags" Target="../tags/tag618.xml"/><Relationship Id="rId51" Type="http://schemas.openxmlformats.org/officeDocument/2006/relationships/tags" Target="../tags/tag617.xml"/><Relationship Id="rId50" Type="http://schemas.openxmlformats.org/officeDocument/2006/relationships/image" Target="../media/image6.jpeg"/><Relationship Id="rId5" Type="http://schemas.openxmlformats.org/officeDocument/2006/relationships/tags" Target="../tags/tag576.xml"/><Relationship Id="rId49" Type="http://schemas.openxmlformats.org/officeDocument/2006/relationships/tags" Target="../tags/tag616.xml"/><Relationship Id="rId48" Type="http://schemas.openxmlformats.org/officeDocument/2006/relationships/image" Target="../media/image10.jpeg"/><Relationship Id="rId47" Type="http://schemas.openxmlformats.org/officeDocument/2006/relationships/tags" Target="../tags/tag615.xml"/><Relationship Id="rId46" Type="http://schemas.openxmlformats.org/officeDocument/2006/relationships/image" Target="../media/image9.jpeg"/><Relationship Id="rId45" Type="http://schemas.openxmlformats.org/officeDocument/2006/relationships/tags" Target="../tags/tag614.xml"/><Relationship Id="rId44" Type="http://schemas.openxmlformats.org/officeDocument/2006/relationships/image" Target="../media/image8.jpeg"/><Relationship Id="rId43" Type="http://schemas.openxmlformats.org/officeDocument/2006/relationships/tags" Target="../tags/tag613.xml"/><Relationship Id="rId42" Type="http://schemas.openxmlformats.org/officeDocument/2006/relationships/image" Target="../media/image7.jpeg"/><Relationship Id="rId41" Type="http://schemas.openxmlformats.org/officeDocument/2006/relationships/tags" Target="../tags/tag612.xml"/><Relationship Id="rId40" Type="http://schemas.openxmlformats.org/officeDocument/2006/relationships/tags" Target="../tags/tag611.xml"/><Relationship Id="rId4" Type="http://schemas.openxmlformats.org/officeDocument/2006/relationships/tags" Target="../tags/tag575.xml"/><Relationship Id="rId39" Type="http://schemas.openxmlformats.org/officeDocument/2006/relationships/tags" Target="../tags/tag610.xml"/><Relationship Id="rId38" Type="http://schemas.openxmlformats.org/officeDocument/2006/relationships/tags" Target="../tags/tag609.xml"/><Relationship Id="rId37" Type="http://schemas.openxmlformats.org/officeDocument/2006/relationships/tags" Target="../tags/tag608.xml"/><Relationship Id="rId36" Type="http://schemas.openxmlformats.org/officeDocument/2006/relationships/tags" Target="../tags/tag607.xml"/><Relationship Id="rId35" Type="http://schemas.openxmlformats.org/officeDocument/2006/relationships/tags" Target="../tags/tag606.xml"/><Relationship Id="rId34" Type="http://schemas.openxmlformats.org/officeDocument/2006/relationships/tags" Target="../tags/tag605.xml"/><Relationship Id="rId33" Type="http://schemas.openxmlformats.org/officeDocument/2006/relationships/tags" Target="../tags/tag604.xml"/><Relationship Id="rId32" Type="http://schemas.openxmlformats.org/officeDocument/2006/relationships/tags" Target="../tags/tag603.xml"/><Relationship Id="rId31" Type="http://schemas.openxmlformats.org/officeDocument/2006/relationships/tags" Target="../tags/tag602.xml"/><Relationship Id="rId30" Type="http://schemas.openxmlformats.org/officeDocument/2006/relationships/tags" Target="../tags/tag601.xml"/><Relationship Id="rId3" Type="http://schemas.openxmlformats.org/officeDocument/2006/relationships/tags" Target="../tags/tag574.xml"/><Relationship Id="rId29" Type="http://schemas.openxmlformats.org/officeDocument/2006/relationships/tags" Target="../tags/tag600.xml"/><Relationship Id="rId28" Type="http://schemas.openxmlformats.org/officeDocument/2006/relationships/tags" Target="../tags/tag599.xml"/><Relationship Id="rId27" Type="http://schemas.openxmlformats.org/officeDocument/2006/relationships/tags" Target="../tags/tag598.xml"/><Relationship Id="rId26" Type="http://schemas.openxmlformats.org/officeDocument/2006/relationships/tags" Target="../tags/tag597.xml"/><Relationship Id="rId25" Type="http://schemas.openxmlformats.org/officeDocument/2006/relationships/tags" Target="../tags/tag596.xml"/><Relationship Id="rId24" Type="http://schemas.openxmlformats.org/officeDocument/2006/relationships/tags" Target="../tags/tag595.xml"/><Relationship Id="rId23" Type="http://schemas.openxmlformats.org/officeDocument/2006/relationships/tags" Target="../tags/tag594.xml"/><Relationship Id="rId22" Type="http://schemas.openxmlformats.org/officeDocument/2006/relationships/tags" Target="../tags/tag593.xml"/><Relationship Id="rId21" Type="http://schemas.openxmlformats.org/officeDocument/2006/relationships/tags" Target="../tags/tag592.xml"/><Relationship Id="rId20" Type="http://schemas.openxmlformats.org/officeDocument/2006/relationships/tags" Target="../tags/tag591.xml"/><Relationship Id="rId2" Type="http://schemas.openxmlformats.org/officeDocument/2006/relationships/tags" Target="../tags/tag573.xml"/><Relationship Id="rId19" Type="http://schemas.openxmlformats.org/officeDocument/2006/relationships/tags" Target="../tags/tag590.xml"/><Relationship Id="rId18" Type="http://schemas.openxmlformats.org/officeDocument/2006/relationships/tags" Target="../tags/tag589.xml"/><Relationship Id="rId17" Type="http://schemas.openxmlformats.org/officeDocument/2006/relationships/tags" Target="../tags/tag588.xml"/><Relationship Id="rId16" Type="http://schemas.openxmlformats.org/officeDocument/2006/relationships/tags" Target="../tags/tag587.xml"/><Relationship Id="rId15" Type="http://schemas.openxmlformats.org/officeDocument/2006/relationships/tags" Target="../tags/tag586.xml"/><Relationship Id="rId14" Type="http://schemas.openxmlformats.org/officeDocument/2006/relationships/tags" Target="../tags/tag585.xml"/><Relationship Id="rId13" Type="http://schemas.openxmlformats.org/officeDocument/2006/relationships/tags" Target="../tags/tag584.xml"/><Relationship Id="rId12" Type="http://schemas.openxmlformats.org/officeDocument/2006/relationships/tags" Target="../tags/tag583.xml"/><Relationship Id="rId11" Type="http://schemas.openxmlformats.org/officeDocument/2006/relationships/tags" Target="../tags/tag582.xml"/><Relationship Id="rId10" Type="http://schemas.openxmlformats.org/officeDocument/2006/relationships/tags" Target="../tags/tag581.xml"/><Relationship Id="rId1" Type="http://schemas.openxmlformats.org/officeDocument/2006/relationships/tags" Target="../tags/tag57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26.xml"/><Relationship Id="rId6" Type="http://schemas.openxmlformats.org/officeDocument/2006/relationships/image" Target="../media/image13.png"/><Relationship Id="rId5" Type="http://schemas.openxmlformats.org/officeDocument/2006/relationships/tags" Target="../tags/tag625.xml"/><Relationship Id="rId4" Type="http://schemas.openxmlformats.org/officeDocument/2006/relationships/image" Target="../media/image12.png"/><Relationship Id="rId3" Type="http://schemas.openxmlformats.org/officeDocument/2006/relationships/tags" Target="../tags/tag624.xml"/><Relationship Id="rId2" Type="http://schemas.openxmlformats.org/officeDocument/2006/relationships/image" Target="../media/image11.png"/><Relationship Id="rId1" Type="http://schemas.openxmlformats.org/officeDocument/2006/relationships/tags" Target="../tags/tag6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1.xml"/><Relationship Id="rId4" Type="http://schemas.openxmlformats.org/officeDocument/2006/relationships/image" Target="../media/image15.jpeg"/><Relationship Id="rId3" Type="http://schemas.openxmlformats.org/officeDocument/2006/relationships/tags" Target="../tags/tag630.xml"/><Relationship Id="rId2" Type="http://schemas.openxmlformats.org/officeDocument/2006/relationships/image" Target="../media/image14.jpeg"/><Relationship Id="rId1" Type="http://schemas.openxmlformats.org/officeDocument/2006/relationships/tags" Target="../tags/tag6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35.xml"/><Relationship Id="rId6" Type="http://schemas.openxmlformats.org/officeDocument/2006/relationships/tags" Target="../tags/tag63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tags" Target="../tags/tag633.xml"/><Relationship Id="rId1" Type="http://schemas.openxmlformats.org/officeDocument/2006/relationships/tags" Target="../tags/tag63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41.xml"/><Relationship Id="rId6" Type="http://schemas.openxmlformats.org/officeDocument/2006/relationships/tags" Target="../tags/tag640.xml"/><Relationship Id="rId5" Type="http://schemas.openxmlformats.org/officeDocument/2006/relationships/tags" Target="../tags/tag639.xml"/><Relationship Id="rId4" Type="http://schemas.openxmlformats.org/officeDocument/2006/relationships/tags" Target="../tags/tag638.xml"/><Relationship Id="rId3" Type="http://schemas.openxmlformats.org/officeDocument/2006/relationships/image" Target="../media/image16.png"/><Relationship Id="rId2" Type="http://schemas.openxmlformats.org/officeDocument/2006/relationships/tags" Target="../tags/tag637.xml"/><Relationship Id="rId1" Type="http://schemas.openxmlformats.org/officeDocument/2006/relationships/tags" Target="../tags/tag63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48.xml"/><Relationship Id="rId7" Type="http://schemas.openxmlformats.org/officeDocument/2006/relationships/tags" Target="../tags/tag647.xml"/><Relationship Id="rId6" Type="http://schemas.openxmlformats.org/officeDocument/2006/relationships/tags" Target="../tags/tag646.xml"/><Relationship Id="rId5" Type="http://schemas.openxmlformats.org/officeDocument/2006/relationships/tags" Target="../tags/tag645.xml"/><Relationship Id="rId4" Type="http://schemas.openxmlformats.org/officeDocument/2006/relationships/tags" Target="../tags/tag644.xml"/><Relationship Id="rId3" Type="http://schemas.openxmlformats.org/officeDocument/2006/relationships/image" Target="../media/image16.png"/><Relationship Id="rId2" Type="http://schemas.openxmlformats.org/officeDocument/2006/relationships/tags" Target="../tags/tag643.xml"/><Relationship Id="rId1" Type="http://schemas.openxmlformats.org/officeDocument/2006/relationships/tags" Target="../tags/tag642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2.xml"/><Relationship Id="rId4" Type="http://schemas.openxmlformats.org/officeDocument/2006/relationships/tags" Target="../tags/tag651.xml"/><Relationship Id="rId3" Type="http://schemas.openxmlformats.org/officeDocument/2006/relationships/image" Target="../media/image19.png"/><Relationship Id="rId2" Type="http://schemas.openxmlformats.org/officeDocument/2006/relationships/tags" Target="../tags/tag650.xml"/><Relationship Id="rId1" Type="http://schemas.openxmlformats.org/officeDocument/2006/relationships/tags" Target="../tags/tag64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58.xml"/><Relationship Id="rId7" Type="http://schemas.openxmlformats.org/officeDocument/2006/relationships/image" Target="../media/image21.png"/><Relationship Id="rId6" Type="http://schemas.openxmlformats.org/officeDocument/2006/relationships/tags" Target="../tags/tag657.xml"/><Relationship Id="rId5" Type="http://schemas.openxmlformats.org/officeDocument/2006/relationships/tags" Target="../tags/tag656.xml"/><Relationship Id="rId4" Type="http://schemas.openxmlformats.org/officeDocument/2006/relationships/image" Target="../media/image20.webp"/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" Type="http://schemas.openxmlformats.org/officeDocument/2006/relationships/tags" Target="../tags/tag6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2.xml"/><Relationship Id="rId4" Type="http://schemas.openxmlformats.org/officeDocument/2006/relationships/tags" Target="../tags/tag661.xml"/><Relationship Id="rId3" Type="http://schemas.openxmlformats.org/officeDocument/2006/relationships/image" Target="../media/image22.png"/><Relationship Id="rId2" Type="http://schemas.openxmlformats.org/officeDocument/2006/relationships/tags" Target="../tags/tag660.xml"/><Relationship Id="rId1" Type="http://schemas.openxmlformats.org/officeDocument/2006/relationships/tags" Target="../tags/tag659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6.xml"/><Relationship Id="rId4" Type="http://schemas.openxmlformats.org/officeDocument/2006/relationships/tags" Target="../tags/tag665.xml"/><Relationship Id="rId3" Type="http://schemas.openxmlformats.org/officeDocument/2006/relationships/tags" Target="../tags/tag664.xml"/><Relationship Id="rId2" Type="http://schemas.openxmlformats.org/officeDocument/2006/relationships/image" Target="../media/image23.jpeg"/><Relationship Id="rId1" Type="http://schemas.openxmlformats.org/officeDocument/2006/relationships/tags" Target="../tags/tag663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9.xml"/><Relationship Id="rId3" Type="http://schemas.openxmlformats.org/officeDocument/2006/relationships/tags" Target="../tags/tag668.xml"/><Relationship Id="rId2" Type="http://schemas.openxmlformats.org/officeDocument/2006/relationships/image" Target="../media/image24.png"/><Relationship Id="rId1" Type="http://schemas.openxmlformats.org/officeDocument/2006/relationships/tags" Target="../tags/tag667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image" Target="../media/image25.png"/><Relationship Id="rId1" Type="http://schemas.openxmlformats.org/officeDocument/2006/relationships/tags" Target="../tags/tag670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6.xml"/><Relationship Id="rId2" Type="http://schemas.openxmlformats.org/officeDocument/2006/relationships/tags" Target="../tags/tag675.xml"/><Relationship Id="rId1" Type="http://schemas.openxmlformats.org/officeDocument/2006/relationships/tags" Target="../tags/tag67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8.xml"/><Relationship Id="rId1" Type="http://schemas.openxmlformats.org/officeDocument/2006/relationships/tags" Target="../tags/tag677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83.xml"/><Relationship Id="rId5" Type="http://schemas.openxmlformats.org/officeDocument/2006/relationships/image" Target="../media/image26.png"/><Relationship Id="rId4" Type="http://schemas.openxmlformats.org/officeDocument/2006/relationships/tags" Target="../tags/tag682.xml"/><Relationship Id="rId3" Type="http://schemas.openxmlformats.org/officeDocument/2006/relationships/tags" Target="../tags/tag681.xml"/><Relationship Id="rId2" Type="http://schemas.openxmlformats.org/officeDocument/2006/relationships/tags" Target="../tags/tag680.xml"/><Relationship Id="rId1" Type="http://schemas.openxmlformats.org/officeDocument/2006/relationships/tags" Target="../tags/tag679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7.xml"/><Relationship Id="rId4" Type="http://schemas.openxmlformats.org/officeDocument/2006/relationships/image" Target="../media/image27.png"/><Relationship Id="rId3" Type="http://schemas.openxmlformats.org/officeDocument/2006/relationships/tags" Target="../tags/tag686.xml"/><Relationship Id="rId2" Type="http://schemas.openxmlformats.org/officeDocument/2006/relationships/tags" Target="../tags/tag685.xml"/><Relationship Id="rId1" Type="http://schemas.openxmlformats.org/officeDocument/2006/relationships/tags" Target="../tags/tag68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9.xml"/><Relationship Id="rId1" Type="http://schemas.openxmlformats.org/officeDocument/2006/relationships/tags" Target="../tags/tag688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93.xml"/><Relationship Id="rId5" Type="http://schemas.openxmlformats.org/officeDocument/2006/relationships/tags" Target="../tags/tag692.xml"/><Relationship Id="rId4" Type="http://schemas.openxmlformats.org/officeDocument/2006/relationships/tags" Target="../tags/tag691.xml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tags" Target="../tags/tag69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7.xml"/><Relationship Id="rId2" Type="http://schemas.openxmlformats.org/officeDocument/2006/relationships/image" Target="../media/image1.png"/><Relationship Id="rId1" Type="http://schemas.openxmlformats.org/officeDocument/2006/relationships/tags" Target="../tags/tag186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svg"/><Relationship Id="rId8" Type="http://schemas.openxmlformats.org/officeDocument/2006/relationships/image" Target="../media/image32.png"/><Relationship Id="rId7" Type="http://schemas.openxmlformats.org/officeDocument/2006/relationships/image" Target="../media/image31.svg"/><Relationship Id="rId6" Type="http://schemas.openxmlformats.org/officeDocument/2006/relationships/image" Target="../media/image30.png"/><Relationship Id="rId5" Type="http://schemas.openxmlformats.org/officeDocument/2006/relationships/tags" Target="../tags/tag696.xml"/><Relationship Id="rId4" Type="http://schemas.openxmlformats.org/officeDocument/2006/relationships/tags" Target="../tags/tag695.xml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697.xml"/><Relationship Id="rId11" Type="http://schemas.openxmlformats.org/officeDocument/2006/relationships/image" Target="../media/image35.svg"/><Relationship Id="rId10" Type="http://schemas.openxmlformats.org/officeDocument/2006/relationships/image" Target="../media/image34.png"/><Relationship Id="rId1" Type="http://schemas.openxmlformats.org/officeDocument/2006/relationships/tags" Target="../tags/tag694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702.xml"/><Relationship Id="rId8" Type="http://schemas.openxmlformats.org/officeDocument/2006/relationships/tags" Target="../tags/tag701.xml"/><Relationship Id="rId7" Type="http://schemas.openxmlformats.org/officeDocument/2006/relationships/image" Target="../media/image37.svg"/><Relationship Id="rId6" Type="http://schemas.openxmlformats.org/officeDocument/2006/relationships/image" Target="../media/image3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3" Type="http://schemas.openxmlformats.org/officeDocument/2006/relationships/tags" Target="../tags/tag700.xml"/><Relationship Id="rId2" Type="http://schemas.openxmlformats.org/officeDocument/2006/relationships/tags" Target="../tags/tag69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98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706.xml"/><Relationship Id="rId7" Type="http://schemas.openxmlformats.org/officeDocument/2006/relationships/image" Target="../media/image37.svg"/><Relationship Id="rId6" Type="http://schemas.openxmlformats.org/officeDocument/2006/relationships/image" Target="../media/image3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3" Type="http://schemas.openxmlformats.org/officeDocument/2006/relationships/tags" Target="../tags/tag705.xml"/><Relationship Id="rId2" Type="http://schemas.openxmlformats.org/officeDocument/2006/relationships/tags" Target="../tags/tag70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07.xml"/><Relationship Id="rId10" Type="http://schemas.openxmlformats.org/officeDocument/2006/relationships/image" Target="../media/image39.svg"/><Relationship Id="rId1" Type="http://schemas.openxmlformats.org/officeDocument/2006/relationships/tags" Target="../tags/tag703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713.xml"/><Relationship Id="rId8" Type="http://schemas.openxmlformats.org/officeDocument/2006/relationships/tags" Target="../tags/tag712.xml"/><Relationship Id="rId7" Type="http://schemas.openxmlformats.org/officeDocument/2006/relationships/image" Target="../media/image42.jpeg"/><Relationship Id="rId6" Type="http://schemas.openxmlformats.org/officeDocument/2006/relationships/tags" Target="../tags/tag711.xml"/><Relationship Id="rId5" Type="http://schemas.openxmlformats.org/officeDocument/2006/relationships/tags" Target="../tags/tag710.xml"/><Relationship Id="rId4" Type="http://schemas.openxmlformats.org/officeDocument/2006/relationships/image" Target="../media/image41.svg"/><Relationship Id="rId3" Type="http://schemas.openxmlformats.org/officeDocument/2006/relationships/image" Target="../media/image40.png"/><Relationship Id="rId2" Type="http://schemas.openxmlformats.org/officeDocument/2006/relationships/tags" Target="../tags/tag709.xml"/><Relationship Id="rId10" Type="http://schemas.openxmlformats.org/officeDocument/2006/relationships/slideLayout" Target="../slideLayouts/slideLayout30.xml"/><Relationship Id="rId1" Type="http://schemas.openxmlformats.org/officeDocument/2006/relationships/tags" Target="../tags/tag708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tags" Target="../tags/tag716.xml"/><Relationship Id="rId4" Type="http://schemas.openxmlformats.org/officeDocument/2006/relationships/image" Target="../media/image44.svg"/><Relationship Id="rId3" Type="http://schemas.openxmlformats.org/officeDocument/2006/relationships/image" Target="../media/image43.png"/><Relationship Id="rId2" Type="http://schemas.openxmlformats.org/officeDocument/2006/relationships/tags" Target="../tags/tag715.xml"/><Relationship Id="rId1" Type="http://schemas.openxmlformats.org/officeDocument/2006/relationships/tags" Target="../tags/tag71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19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3" Type="http://schemas.openxmlformats.org/officeDocument/2006/relationships/image" Target="../media/image43.png"/><Relationship Id="rId2" Type="http://schemas.openxmlformats.org/officeDocument/2006/relationships/tags" Target="../tags/tag718.xml"/><Relationship Id="rId1" Type="http://schemas.openxmlformats.org/officeDocument/2006/relationships/tags" Target="../tags/tag717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3" Type="http://schemas.openxmlformats.org/officeDocument/2006/relationships/image" Target="../media/image43.png"/><Relationship Id="rId2" Type="http://schemas.openxmlformats.org/officeDocument/2006/relationships/tags" Target="../tags/tag72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22.xml"/><Relationship Id="rId10" Type="http://schemas.openxmlformats.org/officeDocument/2006/relationships/image" Target="../media/image50.svg"/><Relationship Id="rId1" Type="http://schemas.openxmlformats.org/officeDocument/2006/relationships/tags" Target="../tags/tag720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svg"/><Relationship Id="rId7" Type="http://schemas.openxmlformats.org/officeDocument/2006/relationships/image" Target="../media/image47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3" Type="http://schemas.openxmlformats.org/officeDocument/2006/relationships/image" Target="../media/image43.png"/><Relationship Id="rId2" Type="http://schemas.openxmlformats.org/officeDocument/2006/relationships/tags" Target="../tags/tag72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725.xml"/><Relationship Id="rId12" Type="http://schemas.openxmlformats.org/officeDocument/2006/relationships/image" Target="../media/image52.svg"/><Relationship Id="rId11" Type="http://schemas.openxmlformats.org/officeDocument/2006/relationships/image" Target="../media/image51.png"/><Relationship Id="rId10" Type="http://schemas.openxmlformats.org/officeDocument/2006/relationships/image" Target="../media/image50.svg"/><Relationship Id="rId1" Type="http://schemas.openxmlformats.org/officeDocument/2006/relationships/tags" Target="../tags/tag72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tags" Target="../tags/tag728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3" Type="http://schemas.openxmlformats.org/officeDocument/2006/relationships/image" Target="../media/image51.png"/><Relationship Id="rId2" Type="http://schemas.openxmlformats.org/officeDocument/2006/relationships/tags" Target="../tags/tag727.xml"/><Relationship Id="rId1" Type="http://schemas.openxmlformats.org/officeDocument/2006/relationships/tags" Target="../tags/tag726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731.xml"/><Relationship Id="rId8" Type="http://schemas.openxmlformats.org/officeDocument/2006/relationships/image" Target="../media/image56.svg"/><Relationship Id="rId7" Type="http://schemas.openxmlformats.org/officeDocument/2006/relationships/image" Target="../media/image55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3" Type="http://schemas.openxmlformats.org/officeDocument/2006/relationships/image" Target="../media/image51.png"/><Relationship Id="rId2" Type="http://schemas.openxmlformats.org/officeDocument/2006/relationships/tags" Target="../tags/tag73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7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2.xml"/><Relationship Id="rId6" Type="http://schemas.openxmlformats.org/officeDocument/2006/relationships/image" Target="../media/image3.png"/><Relationship Id="rId5" Type="http://schemas.openxmlformats.org/officeDocument/2006/relationships/tags" Target="../tags/tag191.xml"/><Relationship Id="rId4" Type="http://schemas.openxmlformats.org/officeDocument/2006/relationships/image" Target="../media/image2.png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svg"/><Relationship Id="rId7" Type="http://schemas.openxmlformats.org/officeDocument/2006/relationships/image" Target="../media/image55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3" Type="http://schemas.openxmlformats.org/officeDocument/2006/relationships/image" Target="../media/image51.png"/><Relationship Id="rId2" Type="http://schemas.openxmlformats.org/officeDocument/2006/relationships/tags" Target="../tags/tag73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34.xml"/><Relationship Id="rId10" Type="http://schemas.openxmlformats.org/officeDocument/2006/relationships/image" Target="../media/image58.svg"/><Relationship Id="rId1" Type="http://schemas.openxmlformats.org/officeDocument/2006/relationships/tags" Target="../tags/tag732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svg"/><Relationship Id="rId7" Type="http://schemas.openxmlformats.org/officeDocument/2006/relationships/image" Target="../media/image55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3" Type="http://schemas.openxmlformats.org/officeDocument/2006/relationships/image" Target="../media/image51.png"/><Relationship Id="rId2" Type="http://schemas.openxmlformats.org/officeDocument/2006/relationships/tags" Target="../tags/tag73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38.xml"/><Relationship Id="rId13" Type="http://schemas.openxmlformats.org/officeDocument/2006/relationships/image" Target="../media/image60.svg"/><Relationship Id="rId12" Type="http://schemas.openxmlformats.org/officeDocument/2006/relationships/image" Target="../media/image59.png"/><Relationship Id="rId11" Type="http://schemas.openxmlformats.org/officeDocument/2006/relationships/tags" Target="../tags/tag737.xml"/><Relationship Id="rId10" Type="http://schemas.openxmlformats.org/officeDocument/2006/relationships/image" Target="../media/image58.svg"/><Relationship Id="rId1" Type="http://schemas.openxmlformats.org/officeDocument/2006/relationships/tags" Target="../tags/tag7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0.xml"/><Relationship Id="rId1" Type="http://schemas.openxmlformats.org/officeDocument/2006/relationships/tags" Target="../tags/tag739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4.xml"/><Relationship Id="rId4" Type="http://schemas.openxmlformats.org/officeDocument/2006/relationships/image" Target="../media/image61.png"/><Relationship Id="rId3" Type="http://schemas.openxmlformats.org/officeDocument/2006/relationships/tags" Target="../tags/tag743.xml"/><Relationship Id="rId2" Type="http://schemas.openxmlformats.org/officeDocument/2006/relationships/tags" Target="../tags/tag742.xml"/><Relationship Id="rId1" Type="http://schemas.openxmlformats.org/officeDocument/2006/relationships/tags" Target="../tags/tag741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8.xml"/><Relationship Id="rId4" Type="http://schemas.openxmlformats.org/officeDocument/2006/relationships/tags" Target="../tags/tag747.xml"/><Relationship Id="rId3" Type="http://schemas.openxmlformats.org/officeDocument/2006/relationships/image" Target="../media/image62.png"/><Relationship Id="rId2" Type="http://schemas.openxmlformats.org/officeDocument/2006/relationships/tags" Target="../tags/tag746.xml"/><Relationship Id="rId1" Type="http://schemas.openxmlformats.org/officeDocument/2006/relationships/tags" Target="../tags/tag745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51.xml"/><Relationship Id="rId3" Type="http://schemas.openxmlformats.org/officeDocument/2006/relationships/image" Target="../media/image62.png"/><Relationship Id="rId2" Type="http://schemas.openxmlformats.org/officeDocument/2006/relationships/tags" Target="../tags/tag750.xml"/><Relationship Id="rId1" Type="http://schemas.openxmlformats.org/officeDocument/2006/relationships/tags" Target="../tags/tag749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54.xml"/><Relationship Id="rId3" Type="http://schemas.openxmlformats.org/officeDocument/2006/relationships/tags" Target="../tags/tag753.xml"/><Relationship Id="rId2" Type="http://schemas.openxmlformats.org/officeDocument/2006/relationships/tags" Target="../tags/tag752.xml"/><Relationship Id="rId1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57.xml"/><Relationship Id="rId2" Type="http://schemas.openxmlformats.org/officeDocument/2006/relationships/tags" Target="../tags/tag756.xml"/><Relationship Id="rId1" Type="http://schemas.openxmlformats.org/officeDocument/2006/relationships/tags" Target="../tags/tag7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9.xml"/><Relationship Id="rId1" Type="http://schemas.openxmlformats.org/officeDocument/2006/relationships/tags" Target="../tags/tag758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63.xml"/><Relationship Id="rId4" Type="http://schemas.openxmlformats.org/officeDocument/2006/relationships/image" Target="../media/image64.png"/><Relationship Id="rId3" Type="http://schemas.openxmlformats.org/officeDocument/2006/relationships/tags" Target="../tags/tag762.xml"/><Relationship Id="rId2" Type="http://schemas.openxmlformats.org/officeDocument/2006/relationships/tags" Target="../tags/tag761.xml"/><Relationship Id="rId1" Type="http://schemas.openxmlformats.org/officeDocument/2006/relationships/tags" Target="../tags/tag760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image" Target="../media/image4.png"/><Relationship Id="rId1" Type="http://schemas.openxmlformats.org/officeDocument/2006/relationships/tags" Target="../tags/tag193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70.xml"/><Relationship Id="rId7" Type="http://schemas.openxmlformats.org/officeDocument/2006/relationships/tags" Target="../tags/tag769.xml"/><Relationship Id="rId6" Type="http://schemas.openxmlformats.org/officeDocument/2006/relationships/tags" Target="../tags/tag768.xml"/><Relationship Id="rId5" Type="http://schemas.openxmlformats.org/officeDocument/2006/relationships/tags" Target="../tags/tag767.xml"/><Relationship Id="rId4" Type="http://schemas.openxmlformats.org/officeDocument/2006/relationships/image" Target="../media/image65.png"/><Relationship Id="rId3" Type="http://schemas.openxmlformats.org/officeDocument/2006/relationships/tags" Target="../tags/tag766.xml"/><Relationship Id="rId2" Type="http://schemas.openxmlformats.org/officeDocument/2006/relationships/tags" Target="../tags/tag765.xml"/><Relationship Id="rId1" Type="http://schemas.openxmlformats.org/officeDocument/2006/relationships/tags" Target="../tags/tag76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777.xml"/><Relationship Id="rId7" Type="http://schemas.openxmlformats.org/officeDocument/2006/relationships/tags" Target="../tags/tag776.xml"/><Relationship Id="rId6" Type="http://schemas.openxmlformats.org/officeDocument/2006/relationships/tags" Target="../tags/tag775.xml"/><Relationship Id="rId5" Type="http://schemas.openxmlformats.org/officeDocument/2006/relationships/image" Target="../media/image66.png"/><Relationship Id="rId4" Type="http://schemas.openxmlformats.org/officeDocument/2006/relationships/tags" Target="../tags/tag774.xml"/><Relationship Id="rId3" Type="http://schemas.openxmlformats.org/officeDocument/2006/relationships/tags" Target="../tags/tag773.xml"/><Relationship Id="rId2" Type="http://schemas.openxmlformats.org/officeDocument/2006/relationships/tags" Target="../tags/tag772.xml"/><Relationship Id="rId1" Type="http://schemas.openxmlformats.org/officeDocument/2006/relationships/tags" Target="../tags/tag771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783.xml"/><Relationship Id="rId7" Type="http://schemas.openxmlformats.org/officeDocument/2006/relationships/image" Target="../media/image68.png"/><Relationship Id="rId6" Type="http://schemas.openxmlformats.org/officeDocument/2006/relationships/tags" Target="../tags/tag782.xml"/><Relationship Id="rId5" Type="http://schemas.openxmlformats.org/officeDocument/2006/relationships/image" Target="../media/image67.png"/><Relationship Id="rId4" Type="http://schemas.openxmlformats.org/officeDocument/2006/relationships/tags" Target="../tags/tag781.xml"/><Relationship Id="rId3" Type="http://schemas.openxmlformats.org/officeDocument/2006/relationships/tags" Target="../tags/tag780.xml"/><Relationship Id="rId2" Type="http://schemas.openxmlformats.org/officeDocument/2006/relationships/tags" Target="../tags/tag779.xml"/><Relationship Id="rId1" Type="http://schemas.openxmlformats.org/officeDocument/2006/relationships/tags" Target="../tags/tag778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789.xml"/><Relationship Id="rId7" Type="http://schemas.openxmlformats.org/officeDocument/2006/relationships/image" Target="../media/image69.jpeg"/><Relationship Id="rId6" Type="http://schemas.openxmlformats.org/officeDocument/2006/relationships/tags" Target="../tags/tag788.xml"/><Relationship Id="rId5" Type="http://schemas.openxmlformats.org/officeDocument/2006/relationships/image" Target="../media/image68.png"/><Relationship Id="rId4" Type="http://schemas.openxmlformats.org/officeDocument/2006/relationships/tags" Target="../tags/tag787.xml"/><Relationship Id="rId3" Type="http://schemas.openxmlformats.org/officeDocument/2006/relationships/tags" Target="../tags/tag786.xml"/><Relationship Id="rId2" Type="http://schemas.openxmlformats.org/officeDocument/2006/relationships/tags" Target="../tags/tag785.xml"/><Relationship Id="rId1" Type="http://schemas.openxmlformats.org/officeDocument/2006/relationships/tags" Target="../tags/tag78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1.xml"/><Relationship Id="rId1" Type="http://schemas.openxmlformats.org/officeDocument/2006/relationships/tags" Target="../tags/tag790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95.xml"/><Relationship Id="rId4" Type="http://schemas.openxmlformats.org/officeDocument/2006/relationships/tags" Target="../tags/tag794.xml"/><Relationship Id="rId3" Type="http://schemas.openxmlformats.org/officeDocument/2006/relationships/tags" Target="../tags/tag793.xml"/><Relationship Id="rId2" Type="http://schemas.openxmlformats.org/officeDocument/2006/relationships/image" Target="../media/image70.png"/><Relationship Id="rId1" Type="http://schemas.openxmlformats.org/officeDocument/2006/relationships/tags" Target="../tags/tag79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tags" Target="../tags/tag797.xml"/><Relationship Id="rId7" Type="http://schemas.openxmlformats.org/officeDocument/2006/relationships/image" Target="../media/image76.svg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3" Type="http://schemas.openxmlformats.org/officeDocument/2006/relationships/tags" Target="../tags/tag796.xml"/><Relationship Id="rId2" Type="http://schemas.openxmlformats.org/officeDocument/2006/relationships/image" Target="../media/image72.sv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802.xml"/><Relationship Id="rId17" Type="http://schemas.openxmlformats.org/officeDocument/2006/relationships/image" Target="../media/image81.svg"/><Relationship Id="rId16" Type="http://schemas.openxmlformats.org/officeDocument/2006/relationships/tags" Target="../tags/tag801.xml"/><Relationship Id="rId15" Type="http://schemas.openxmlformats.org/officeDocument/2006/relationships/image" Target="../media/image80.svg"/><Relationship Id="rId14" Type="http://schemas.openxmlformats.org/officeDocument/2006/relationships/image" Target="../media/image79.png"/><Relationship Id="rId13" Type="http://schemas.openxmlformats.org/officeDocument/2006/relationships/tags" Target="../tags/tag800.xml"/><Relationship Id="rId12" Type="http://schemas.openxmlformats.org/officeDocument/2006/relationships/tags" Target="../tags/tag799.xml"/><Relationship Id="rId11" Type="http://schemas.openxmlformats.org/officeDocument/2006/relationships/tags" Target="../tags/tag798.xml"/><Relationship Id="rId10" Type="http://schemas.openxmlformats.org/officeDocument/2006/relationships/image" Target="../media/image78.svg"/><Relationship Id="rId1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84.svg"/><Relationship Id="rId7" Type="http://schemas.openxmlformats.org/officeDocument/2006/relationships/image" Target="../media/image83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tags" Target="../tags/tag805.xml"/><Relationship Id="rId3" Type="http://schemas.openxmlformats.org/officeDocument/2006/relationships/image" Target="../media/image82.png"/><Relationship Id="rId2" Type="http://schemas.openxmlformats.org/officeDocument/2006/relationships/tags" Target="../tags/tag80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806.xml"/><Relationship Id="rId12" Type="http://schemas.openxmlformats.org/officeDocument/2006/relationships/image" Target="../media/image88.svg"/><Relationship Id="rId11" Type="http://schemas.openxmlformats.org/officeDocument/2006/relationships/image" Target="../media/image87.png"/><Relationship Id="rId10" Type="http://schemas.openxmlformats.org/officeDocument/2006/relationships/image" Target="../media/image86.svg"/><Relationship Id="rId1" Type="http://schemas.openxmlformats.org/officeDocument/2006/relationships/tags" Target="../tags/tag803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0.xml"/><Relationship Id="rId4" Type="http://schemas.openxmlformats.org/officeDocument/2006/relationships/tags" Target="../tags/tag809.xml"/><Relationship Id="rId3" Type="http://schemas.openxmlformats.org/officeDocument/2006/relationships/image" Target="../media/image89.png"/><Relationship Id="rId2" Type="http://schemas.openxmlformats.org/officeDocument/2006/relationships/tags" Target="../tags/tag808.xml"/><Relationship Id="rId1" Type="http://schemas.openxmlformats.org/officeDocument/2006/relationships/tags" Target="../tags/tag807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4.xml"/><Relationship Id="rId4" Type="http://schemas.openxmlformats.org/officeDocument/2006/relationships/tags" Target="../tags/tag813.xml"/><Relationship Id="rId3" Type="http://schemas.openxmlformats.org/officeDocument/2006/relationships/image" Target="../media/image89.png"/><Relationship Id="rId2" Type="http://schemas.openxmlformats.org/officeDocument/2006/relationships/tags" Target="../tags/tag812.xml"/><Relationship Id="rId1" Type="http://schemas.openxmlformats.org/officeDocument/2006/relationships/tags" Target="../tags/tag81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image" Target="../media/image4.png"/><Relationship Id="rId1" Type="http://schemas.openxmlformats.org/officeDocument/2006/relationships/tags" Target="../tags/tag197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7.xml"/><Relationship Id="rId4" Type="http://schemas.openxmlformats.org/officeDocument/2006/relationships/tags" Target="../tags/tag816.xml"/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tags" Target="../tags/tag815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image" Target="../media/image95.svg"/><Relationship Id="rId7" Type="http://schemas.openxmlformats.org/officeDocument/2006/relationships/image" Target="../media/image94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tags" Target="../tags/tag819.xml"/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21.xml"/><Relationship Id="rId11" Type="http://schemas.openxmlformats.org/officeDocument/2006/relationships/tags" Target="../tags/tag820.xml"/><Relationship Id="rId10" Type="http://schemas.openxmlformats.org/officeDocument/2006/relationships/image" Target="../media/image97.svg"/><Relationship Id="rId1" Type="http://schemas.openxmlformats.org/officeDocument/2006/relationships/tags" Target="../tags/tag81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25.xml"/><Relationship Id="rId6" Type="http://schemas.openxmlformats.org/officeDocument/2006/relationships/image" Target="../media/image89.png"/><Relationship Id="rId5" Type="http://schemas.openxmlformats.org/officeDocument/2006/relationships/tags" Target="../tags/tag824.xml"/><Relationship Id="rId4" Type="http://schemas.openxmlformats.org/officeDocument/2006/relationships/image" Target="../media/image99.svg"/><Relationship Id="rId3" Type="http://schemas.openxmlformats.org/officeDocument/2006/relationships/image" Target="../media/image98.png"/><Relationship Id="rId2" Type="http://schemas.openxmlformats.org/officeDocument/2006/relationships/tags" Target="../tags/tag823.xml"/><Relationship Id="rId1" Type="http://schemas.openxmlformats.org/officeDocument/2006/relationships/tags" Target="../tags/tag822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svg"/><Relationship Id="rId7" Type="http://schemas.openxmlformats.org/officeDocument/2006/relationships/image" Target="../media/image87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Relationship Id="rId3" Type="http://schemas.openxmlformats.org/officeDocument/2006/relationships/image" Target="../media/image100.png"/><Relationship Id="rId2" Type="http://schemas.openxmlformats.org/officeDocument/2006/relationships/tags" Target="../tags/tag82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28.xml"/><Relationship Id="rId10" Type="http://schemas.openxmlformats.org/officeDocument/2006/relationships/image" Target="../media/image106.svg"/><Relationship Id="rId1" Type="http://schemas.openxmlformats.org/officeDocument/2006/relationships/tags" Target="../tags/tag826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svg"/><Relationship Id="rId7" Type="http://schemas.openxmlformats.org/officeDocument/2006/relationships/image" Target="../media/image87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Relationship Id="rId3" Type="http://schemas.openxmlformats.org/officeDocument/2006/relationships/image" Target="../media/image100.png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831.xml"/><Relationship Id="rId20" Type="http://schemas.openxmlformats.org/officeDocument/2006/relationships/image" Target="../media/image114.svg"/><Relationship Id="rId2" Type="http://schemas.openxmlformats.org/officeDocument/2006/relationships/tags" Target="../tags/tag830.xml"/><Relationship Id="rId19" Type="http://schemas.openxmlformats.org/officeDocument/2006/relationships/image" Target="../media/image113.png"/><Relationship Id="rId18" Type="http://schemas.openxmlformats.org/officeDocument/2006/relationships/image" Target="../media/image112.svg"/><Relationship Id="rId17" Type="http://schemas.openxmlformats.org/officeDocument/2006/relationships/image" Target="../media/image111.png"/><Relationship Id="rId16" Type="http://schemas.openxmlformats.org/officeDocument/2006/relationships/image" Target="../media/image110.svg"/><Relationship Id="rId15" Type="http://schemas.openxmlformats.org/officeDocument/2006/relationships/image" Target="../media/image109.png"/><Relationship Id="rId14" Type="http://schemas.openxmlformats.org/officeDocument/2006/relationships/image" Target="../media/image108.svg"/><Relationship Id="rId13" Type="http://schemas.openxmlformats.org/officeDocument/2006/relationships/image" Target="../media/image96.png"/><Relationship Id="rId12" Type="http://schemas.openxmlformats.org/officeDocument/2006/relationships/image" Target="../media/image107.svg"/><Relationship Id="rId11" Type="http://schemas.openxmlformats.org/officeDocument/2006/relationships/image" Target="../media/image94.png"/><Relationship Id="rId10" Type="http://schemas.openxmlformats.org/officeDocument/2006/relationships/image" Target="../media/image106.svg"/><Relationship Id="rId1" Type="http://schemas.openxmlformats.org/officeDocument/2006/relationships/tags" Target="../tags/tag829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34.xml"/><Relationship Id="rId7" Type="http://schemas.openxmlformats.org/officeDocument/2006/relationships/image" Target="../media/image119.svg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svg"/><Relationship Id="rId3" Type="http://schemas.openxmlformats.org/officeDocument/2006/relationships/image" Target="../media/image115.png"/><Relationship Id="rId2" Type="http://schemas.openxmlformats.org/officeDocument/2006/relationships/tags" Target="../tags/tag833.xml"/><Relationship Id="rId1" Type="http://schemas.openxmlformats.org/officeDocument/2006/relationships/tags" Target="../tags/tag832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svg"/><Relationship Id="rId8" Type="http://schemas.openxmlformats.org/officeDocument/2006/relationships/image" Target="../media/image120.png"/><Relationship Id="rId7" Type="http://schemas.openxmlformats.org/officeDocument/2006/relationships/image" Target="../media/image104.svg"/><Relationship Id="rId6" Type="http://schemas.openxmlformats.org/officeDocument/2006/relationships/image" Target="../media/image87.png"/><Relationship Id="rId5" Type="http://schemas.openxmlformats.org/officeDocument/2006/relationships/tags" Target="../tags/tag838.xml"/><Relationship Id="rId4" Type="http://schemas.openxmlformats.org/officeDocument/2006/relationships/image" Target="../media/image89.png"/><Relationship Id="rId3" Type="http://schemas.openxmlformats.org/officeDocument/2006/relationships/tags" Target="../tags/tag837.xml"/><Relationship Id="rId2" Type="http://schemas.openxmlformats.org/officeDocument/2006/relationships/tags" Target="../tags/tag836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39.xml"/><Relationship Id="rId11" Type="http://schemas.openxmlformats.org/officeDocument/2006/relationships/image" Target="../media/image123.svg"/><Relationship Id="rId10" Type="http://schemas.openxmlformats.org/officeDocument/2006/relationships/image" Target="../media/image122.png"/><Relationship Id="rId1" Type="http://schemas.openxmlformats.org/officeDocument/2006/relationships/tags" Target="../tags/tag835.xml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43.xml"/><Relationship Id="rId4" Type="http://schemas.openxmlformats.org/officeDocument/2006/relationships/image" Target="../media/image89.png"/><Relationship Id="rId3" Type="http://schemas.openxmlformats.org/officeDocument/2006/relationships/tags" Target="../tags/tag842.xml"/><Relationship Id="rId2" Type="http://schemas.openxmlformats.org/officeDocument/2006/relationships/tags" Target="../tags/tag841.xml"/><Relationship Id="rId1" Type="http://schemas.openxmlformats.org/officeDocument/2006/relationships/tags" Target="../tags/tag840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47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89.png"/><Relationship Id="rId3" Type="http://schemas.openxmlformats.org/officeDocument/2006/relationships/tags" Target="../tags/tag846.xml"/><Relationship Id="rId2" Type="http://schemas.openxmlformats.org/officeDocument/2006/relationships/tags" Target="../tags/tag845.xml"/><Relationship Id="rId1" Type="http://schemas.openxmlformats.org/officeDocument/2006/relationships/tags" Target="../tags/tag844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tags" Target="../tags/tag852.xml"/><Relationship Id="rId7" Type="http://schemas.openxmlformats.org/officeDocument/2006/relationships/image" Target="../media/image125.svg"/><Relationship Id="rId6" Type="http://schemas.openxmlformats.org/officeDocument/2006/relationships/image" Target="../media/image124.png"/><Relationship Id="rId5" Type="http://schemas.openxmlformats.org/officeDocument/2006/relationships/image" Target="../media/image89.png"/><Relationship Id="rId4" Type="http://schemas.openxmlformats.org/officeDocument/2006/relationships/tags" Target="../tags/tag851.xml"/><Relationship Id="rId3" Type="http://schemas.openxmlformats.org/officeDocument/2006/relationships/tags" Target="../tags/tag850.xml"/><Relationship Id="rId2" Type="http://schemas.openxmlformats.org/officeDocument/2006/relationships/tags" Target="../tags/tag849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55.xml"/><Relationship Id="rId11" Type="http://schemas.openxmlformats.org/officeDocument/2006/relationships/tags" Target="../tags/tag854.xml"/><Relationship Id="rId10" Type="http://schemas.openxmlformats.org/officeDocument/2006/relationships/tags" Target="../tags/tag853.xml"/><Relationship Id="rId1" Type="http://schemas.openxmlformats.org/officeDocument/2006/relationships/tags" Target="../tags/tag84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6.xml"/><Relationship Id="rId5" Type="http://schemas.openxmlformats.org/officeDocument/2006/relationships/image" Target="../media/image5.png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860.xml"/><Relationship Id="rId8" Type="http://schemas.openxmlformats.org/officeDocument/2006/relationships/tags" Target="../tags/tag859.xml"/><Relationship Id="rId7" Type="http://schemas.openxmlformats.org/officeDocument/2006/relationships/image" Target="../media/image128.svg"/><Relationship Id="rId6" Type="http://schemas.openxmlformats.org/officeDocument/2006/relationships/image" Target="../media/image127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Relationship Id="rId3" Type="http://schemas.openxmlformats.org/officeDocument/2006/relationships/tags" Target="../tags/tag858.xml"/><Relationship Id="rId2" Type="http://schemas.openxmlformats.org/officeDocument/2006/relationships/tags" Target="../tags/tag85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856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svg"/><Relationship Id="rId8" Type="http://schemas.openxmlformats.org/officeDocument/2006/relationships/image" Target="../media/image132.png"/><Relationship Id="rId7" Type="http://schemas.openxmlformats.org/officeDocument/2006/relationships/image" Target="../media/image131.svg"/><Relationship Id="rId6" Type="http://schemas.openxmlformats.org/officeDocument/2006/relationships/image" Target="../media/image130.png"/><Relationship Id="rId5" Type="http://schemas.openxmlformats.org/officeDocument/2006/relationships/image" Target="../media/image129.svg"/><Relationship Id="rId4" Type="http://schemas.openxmlformats.org/officeDocument/2006/relationships/image" Target="../media/image120.png"/><Relationship Id="rId3" Type="http://schemas.openxmlformats.org/officeDocument/2006/relationships/tags" Target="../tags/tag863.xml"/><Relationship Id="rId2" Type="http://schemas.openxmlformats.org/officeDocument/2006/relationships/tags" Target="../tags/tag862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864.xml"/><Relationship Id="rId16" Type="http://schemas.openxmlformats.org/officeDocument/2006/relationships/image" Target="../media/image140.svg"/><Relationship Id="rId15" Type="http://schemas.openxmlformats.org/officeDocument/2006/relationships/image" Target="../media/image139.png"/><Relationship Id="rId14" Type="http://schemas.openxmlformats.org/officeDocument/2006/relationships/image" Target="../media/image138.svg"/><Relationship Id="rId13" Type="http://schemas.openxmlformats.org/officeDocument/2006/relationships/image" Target="../media/image137.png"/><Relationship Id="rId12" Type="http://schemas.openxmlformats.org/officeDocument/2006/relationships/image" Target="../media/image136.png"/><Relationship Id="rId11" Type="http://schemas.openxmlformats.org/officeDocument/2006/relationships/image" Target="../media/image135.svg"/><Relationship Id="rId10" Type="http://schemas.openxmlformats.org/officeDocument/2006/relationships/image" Target="../media/image134.png"/><Relationship Id="rId1" Type="http://schemas.openxmlformats.org/officeDocument/2006/relationships/tags" Target="../tags/tag86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svg"/><Relationship Id="rId8" Type="http://schemas.openxmlformats.org/officeDocument/2006/relationships/image" Target="../media/image145.png"/><Relationship Id="rId7" Type="http://schemas.openxmlformats.org/officeDocument/2006/relationships/tags" Target="../tags/tag867.xml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Relationship Id="rId3" Type="http://schemas.openxmlformats.org/officeDocument/2006/relationships/image" Target="../media/image141.png"/><Relationship Id="rId2" Type="http://schemas.openxmlformats.org/officeDocument/2006/relationships/tags" Target="../tags/tag866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869.xml"/><Relationship Id="rId12" Type="http://schemas.openxmlformats.org/officeDocument/2006/relationships/image" Target="../media/image135.svg"/><Relationship Id="rId11" Type="http://schemas.openxmlformats.org/officeDocument/2006/relationships/image" Target="../media/image134.png"/><Relationship Id="rId10" Type="http://schemas.openxmlformats.org/officeDocument/2006/relationships/tags" Target="../tags/tag868.xml"/><Relationship Id="rId1" Type="http://schemas.openxmlformats.org/officeDocument/2006/relationships/tags" Target="../tags/tag865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png"/><Relationship Id="rId8" Type="http://schemas.openxmlformats.org/officeDocument/2006/relationships/image" Target="../media/image152.svg"/><Relationship Id="rId7" Type="http://schemas.openxmlformats.org/officeDocument/2006/relationships/image" Target="../media/image151.png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Relationship Id="rId3" Type="http://schemas.openxmlformats.org/officeDocument/2006/relationships/image" Target="../media/image147.png"/><Relationship Id="rId2" Type="http://schemas.openxmlformats.org/officeDocument/2006/relationships/tags" Target="../tags/tag87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73.xml"/><Relationship Id="rId11" Type="http://schemas.openxmlformats.org/officeDocument/2006/relationships/tags" Target="../tags/tag872.xml"/><Relationship Id="rId10" Type="http://schemas.openxmlformats.org/officeDocument/2006/relationships/image" Target="../media/image154.svg"/><Relationship Id="rId1" Type="http://schemas.openxmlformats.org/officeDocument/2006/relationships/tags" Target="../tags/tag870.xml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7.xml"/><Relationship Id="rId4" Type="http://schemas.openxmlformats.org/officeDocument/2006/relationships/tags" Target="../tags/tag876.xml"/><Relationship Id="rId3" Type="http://schemas.openxmlformats.org/officeDocument/2006/relationships/image" Target="../media/image155.png"/><Relationship Id="rId2" Type="http://schemas.openxmlformats.org/officeDocument/2006/relationships/tags" Target="../tags/tag875.xml"/><Relationship Id="rId1" Type="http://schemas.openxmlformats.org/officeDocument/2006/relationships/tags" Target="../tags/tag874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png"/><Relationship Id="rId8" Type="http://schemas.openxmlformats.org/officeDocument/2006/relationships/image" Target="../media/image158.png"/><Relationship Id="rId7" Type="http://schemas.openxmlformats.org/officeDocument/2006/relationships/tags" Target="../tags/tag882.xml"/><Relationship Id="rId6" Type="http://schemas.openxmlformats.org/officeDocument/2006/relationships/tags" Target="../tags/tag88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tags" Target="../tags/tag880.xml"/><Relationship Id="rId2" Type="http://schemas.openxmlformats.org/officeDocument/2006/relationships/tags" Target="../tags/tag87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85.xml"/><Relationship Id="rId13" Type="http://schemas.openxmlformats.org/officeDocument/2006/relationships/image" Target="../media/image161.svg"/><Relationship Id="rId12" Type="http://schemas.openxmlformats.org/officeDocument/2006/relationships/image" Target="../media/image160.png"/><Relationship Id="rId11" Type="http://schemas.openxmlformats.org/officeDocument/2006/relationships/tags" Target="../tags/tag884.xml"/><Relationship Id="rId10" Type="http://schemas.openxmlformats.org/officeDocument/2006/relationships/tags" Target="../tags/tag883.xml"/><Relationship Id="rId1" Type="http://schemas.openxmlformats.org/officeDocument/2006/relationships/tags" Target="../tags/tag878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890.xml"/><Relationship Id="rId8" Type="http://schemas.openxmlformats.org/officeDocument/2006/relationships/image" Target="../media/image165.svg"/><Relationship Id="rId7" Type="http://schemas.openxmlformats.org/officeDocument/2006/relationships/image" Target="../media/image164.png"/><Relationship Id="rId6" Type="http://schemas.openxmlformats.org/officeDocument/2006/relationships/image" Target="../media/image163.png"/><Relationship Id="rId5" Type="http://schemas.openxmlformats.org/officeDocument/2006/relationships/tags" Target="../tags/tag889.xml"/><Relationship Id="rId4" Type="http://schemas.openxmlformats.org/officeDocument/2006/relationships/image" Target="../media/image162.png"/><Relationship Id="rId3" Type="http://schemas.openxmlformats.org/officeDocument/2006/relationships/tags" Target="../tags/tag888.xml"/><Relationship Id="rId2" Type="http://schemas.openxmlformats.org/officeDocument/2006/relationships/tags" Target="../tags/tag88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886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tags" Target="../tags/tag895.xml"/><Relationship Id="rId8" Type="http://schemas.openxmlformats.org/officeDocument/2006/relationships/image" Target="../media/image167.png"/><Relationship Id="rId7" Type="http://schemas.openxmlformats.org/officeDocument/2006/relationships/tags" Target="../tags/tag894.xml"/><Relationship Id="rId6" Type="http://schemas.openxmlformats.org/officeDocument/2006/relationships/image" Target="../media/image166.png"/><Relationship Id="rId5" Type="http://schemas.openxmlformats.org/officeDocument/2006/relationships/tags" Target="../tags/tag893.xml"/><Relationship Id="rId4" Type="http://schemas.openxmlformats.org/officeDocument/2006/relationships/image" Target="../media/image165.svg"/><Relationship Id="rId3" Type="http://schemas.openxmlformats.org/officeDocument/2006/relationships/image" Target="../media/image164.png"/><Relationship Id="rId2" Type="http://schemas.openxmlformats.org/officeDocument/2006/relationships/tags" Target="../tags/tag89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891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tags" Target="../tags/tag902.xml"/><Relationship Id="rId8" Type="http://schemas.openxmlformats.org/officeDocument/2006/relationships/tags" Target="../tags/tag901.xml"/><Relationship Id="rId7" Type="http://schemas.openxmlformats.org/officeDocument/2006/relationships/tags" Target="../tags/tag900.xml"/><Relationship Id="rId6" Type="http://schemas.openxmlformats.org/officeDocument/2006/relationships/image" Target="../media/image168.png"/><Relationship Id="rId5" Type="http://schemas.openxmlformats.org/officeDocument/2006/relationships/tags" Target="../tags/tag899.xml"/><Relationship Id="rId4" Type="http://schemas.openxmlformats.org/officeDocument/2006/relationships/image" Target="../media/image163.png"/><Relationship Id="rId3" Type="http://schemas.openxmlformats.org/officeDocument/2006/relationships/tags" Target="../tags/tag898.xml"/><Relationship Id="rId2" Type="http://schemas.openxmlformats.org/officeDocument/2006/relationships/tags" Target="../tags/tag89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906.xml"/><Relationship Id="rId14" Type="http://schemas.openxmlformats.org/officeDocument/2006/relationships/tags" Target="../tags/tag905.xml"/><Relationship Id="rId13" Type="http://schemas.openxmlformats.org/officeDocument/2006/relationships/image" Target="../media/image170.png"/><Relationship Id="rId12" Type="http://schemas.openxmlformats.org/officeDocument/2006/relationships/tags" Target="../tags/tag904.xml"/><Relationship Id="rId11" Type="http://schemas.openxmlformats.org/officeDocument/2006/relationships/tags" Target="../tags/tag903.xml"/><Relationship Id="rId10" Type="http://schemas.openxmlformats.org/officeDocument/2006/relationships/image" Target="../media/image169.png"/><Relationship Id="rId1" Type="http://schemas.openxmlformats.org/officeDocument/2006/relationships/tags" Target="../tags/tag896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913.xml"/><Relationship Id="rId8" Type="http://schemas.openxmlformats.org/officeDocument/2006/relationships/image" Target="../media/image170.png"/><Relationship Id="rId7" Type="http://schemas.openxmlformats.org/officeDocument/2006/relationships/tags" Target="../tags/tag912.xml"/><Relationship Id="rId6" Type="http://schemas.openxmlformats.org/officeDocument/2006/relationships/tags" Target="../tags/tag911.xml"/><Relationship Id="rId5" Type="http://schemas.openxmlformats.org/officeDocument/2006/relationships/tags" Target="../tags/tag910.xml"/><Relationship Id="rId4" Type="http://schemas.openxmlformats.org/officeDocument/2006/relationships/image" Target="../media/image168.png"/><Relationship Id="rId3" Type="http://schemas.openxmlformats.org/officeDocument/2006/relationships/tags" Target="../tags/tag909.xml"/><Relationship Id="rId2" Type="http://schemas.openxmlformats.org/officeDocument/2006/relationships/tags" Target="../tags/tag908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916.xml"/><Relationship Id="rId11" Type="http://schemas.openxmlformats.org/officeDocument/2006/relationships/tags" Target="../tags/tag915.xml"/><Relationship Id="rId10" Type="http://schemas.openxmlformats.org/officeDocument/2006/relationships/tags" Target="../tags/tag914.xml"/><Relationship Id="rId1" Type="http://schemas.openxmlformats.org/officeDocument/2006/relationships/tags" Target="../tags/tag90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0.xml"/><Relationship Id="rId4" Type="http://schemas.openxmlformats.org/officeDocument/2006/relationships/image" Target="../media/image6.jpeg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svg"/><Relationship Id="rId8" Type="http://schemas.openxmlformats.org/officeDocument/2006/relationships/image" Target="../media/image175.png"/><Relationship Id="rId7" Type="http://schemas.openxmlformats.org/officeDocument/2006/relationships/image" Target="../media/image174.svg"/><Relationship Id="rId6" Type="http://schemas.openxmlformats.org/officeDocument/2006/relationships/image" Target="../media/image173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Relationship Id="rId3" Type="http://schemas.openxmlformats.org/officeDocument/2006/relationships/tags" Target="../tags/tag919.xml"/><Relationship Id="rId2" Type="http://schemas.openxmlformats.org/officeDocument/2006/relationships/tags" Target="../tags/tag91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20.xml"/><Relationship Id="rId10" Type="http://schemas.openxmlformats.org/officeDocument/2006/relationships/image" Target="../media/image177.png"/><Relationship Id="rId1" Type="http://schemas.openxmlformats.org/officeDocument/2006/relationships/tags" Target="../tags/tag917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0.png"/><Relationship Id="rId8" Type="http://schemas.openxmlformats.org/officeDocument/2006/relationships/tags" Target="../tags/tag926.xml"/><Relationship Id="rId7" Type="http://schemas.openxmlformats.org/officeDocument/2006/relationships/image" Target="../media/image179.png"/><Relationship Id="rId6" Type="http://schemas.openxmlformats.org/officeDocument/2006/relationships/tags" Target="../tags/tag925.xml"/><Relationship Id="rId5" Type="http://schemas.openxmlformats.org/officeDocument/2006/relationships/image" Target="../media/image178.png"/><Relationship Id="rId4" Type="http://schemas.openxmlformats.org/officeDocument/2006/relationships/tags" Target="../tags/tag924.xml"/><Relationship Id="rId3" Type="http://schemas.openxmlformats.org/officeDocument/2006/relationships/tags" Target="../tags/tag923.xml"/><Relationship Id="rId2" Type="http://schemas.openxmlformats.org/officeDocument/2006/relationships/tags" Target="../tags/tag92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929.xml"/><Relationship Id="rId13" Type="http://schemas.openxmlformats.org/officeDocument/2006/relationships/image" Target="../media/image182.png"/><Relationship Id="rId12" Type="http://schemas.openxmlformats.org/officeDocument/2006/relationships/tags" Target="../tags/tag928.xml"/><Relationship Id="rId11" Type="http://schemas.openxmlformats.org/officeDocument/2006/relationships/image" Target="../media/image181.png"/><Relationship Id="rId10" Type="http://schemas.openxmlformats.org/officeDocument/2006/relationships/tags" Target="../tags/tag927.xml"/><Relationship Id="rId1" Type="http://schemas.openxmlformats.org/officeDocument/2006/relationships/tags" Target="../tags/tag921.xml"/></Relationships>
</file>

<file path=ppt/slides/_rels/slide9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34.xml"/><Relationship Id="rId5" Type="http://schemas.openxmlformats.org/officeDocument/2006/relationships/image" Target="../media/image183.png"/><Relationship Id="rId4" Type="http://schemas.openxmlformats.org/officeDocument/2006/relationships/tags" Target="../tags/tag933.xml"/><Relationship Id="rId3" Type="http://schemas.openxmlformats.org/officeDocument/2006/relationships/tags" Target="../tags/tag932.xml"/><Relationship Id="rId2" Type="http://schemas.openxmlformats.org/officeDocument/2006/relationships/tags" Target="../tags/tag931.xml"/><Relationship Id="rId1" Type="http://schemas.openxmlformats.org/officeDocument/2006/relationships/tags" Target="../tags/tag930.xml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37.xml"/><Relationship Id="rId4" Type="http://schemas.openxmlformats.org/officeDocument/2006/relationships/image" Target="../media/image185.svg"/><Relationship Id="rId3" Type="http://schemas.openxmlformats.org/officeDocument/2006/relationships/image" Target="../media/image184.png"/><Relationship Id="rId2" Type="http://schemas.openxmlformats.org/officeDocument/2006/relationships/tags" Target="../tags/tag936.xml"/><Relationship Id="rId1" Type="http://schemas.openxmlformats.org/officeDocument/2006/relationships/tags" Target="../tags/tag93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40.xml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4" Type="http://schemas.openxmlformats.org/officeDocument/2006/relationships/image" Target="../media/image187.svg"/><Relationship Id="rId3" Type="http://schemas.openxmlformats.org/officeDocument/2006/relationships/image" Target="../media/image186.png"/><Relationship Id="rId2" Type="http://schemas.openxmlformats.org/officeDocument/2006/relationships/tags" Target="../tags/tag939.xml"/><Relationship Id="rId1" Type="http://schemas.openxmlformats.org/officeDocument/2006/relationships/tags" Target="../tags/tag938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svg"/><Relationship Id="rId8" Type="http://schemas.openxmlformats.org/officeDocument/2006/relationships/image" Target="../media/image195.png"/><Relationship Id="rId7" Type="http://schemas.openxmlformats.org/officeDocument/2006/relationships/image" Target="../media/image194.svg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svg"/><Relationship Id="rId3" Type="http://schemas.openxmlformats.org/officeDocument/2006/relationships/image" Target="../media/image190.png"/><Relationship Id="rId2" Type="http://schemas.openxmlformats.org/officeDocument/2006/relationships/tags" Target="../tags/tag94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943.xml"/><Relationship Id="rId1" Type="http://schemas.openxmlformats.org/officeDocument/2006/relationships/tags" Target="../tags/tag94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947.xml"/><Relationship Id="rId7" Type="http://schemas.openxmlformats.org/officeDocument/2006/relationships/image" Target="../media/image180.png"/><Relationship Id="rId6" Type="http://schemas.openxmlformats.org/officeDocument/2006/relationships/tags" Target="../tags/tag946.xml"/><Relationship Id="rId5" Type="http://schemas.openxmlformats.org/officeDocument/2006/relationships/image" Target="../media/image199.svg"/><Relationship Id="rId4" Type="http://schemas.openxmlformats.org/officeDocument/2006/relationships/image" Target="../media/image198.png"/><Relationship Id="rId3" Type="http://schemas.openxmlformats.org/officeDocument/2006/relationships/image" Target="../media/image197.png"/><Relationship Id="rId2" Type="http://schemas.openxmlformats.org/officeDocument/2006/relationships/tags" Target="../tags/tag945.xml"/><Relationship Id="rId1" Type="http://schemas.openxmlformats.org/officeDocument/2006/relationships/tags" Target="../tags/tag944.xml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51.xml"/><Relationship Id="rId4" Type="http://schemas.openxmlformats.org/officeDocument/2006/relationships/image" Target="../media/image200.png"/><Relationship Id="rId3" Type="http://schemas.openxmlformats.org/officeDocument/2006/relationships/tags" Target="../tags/tag950.xml"/><Relationship Id="rId2" Type="http://schemas.openxmlformats.org/officeDocument/2006/relationships/tags" Target="../tags/tag949.xml"/><Relationship Id="rId1" Type="http://schemas.openxmlformats.org/officeDocument/2006/relationships/tags" Target="../tags/tag94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3.xml"/><Relationship Id="rId1" Type="http://schemas.openxmlformats.org/officeDocument/2006/relationships/tags" Target="../tags/tag952.xml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57.xml"/><Relationship Id="rId4" Type="http://schemas.openxmlformats.org/officeDocument/2006/relationships/image" Target="../media/image201.jpeg"/><Relationship Id="rId3" Type="http://schemas.openxmlformats.org/officeDocument/2006/relationships/tags" Target="../tags/tag956.xml"/><Relationship Id="rId2" Type="http://schemas.openxmlformats.org/officeDocument/2006/relationships/tags" Target="../tags/tag955.xml"/><Relationship Id="rId1" Type="http://schemas.openxmlformats.org/officeDocument/2006/relationships/tags" Target="../tags/tag9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6900" y="2663190"/>
            <a:ext cx="5917565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3600" b="1">
                <a:sym typeface="+mn-ea"/>
              </a:rPr>
              <a:t>Uncertainty Quantification </a:t>
            </a:r>
            <a:endParaRPr lang="en-US" altLang="zh-CN" sz="3600" b="1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600" b="1"/>
              <a:t>Few-shot Learning</a:t>
            </a:r>
            <a:endParaRPr lang="en-US" altLang="zh-CN" sz="3600" b="1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3879850" y="2713355"/>
            <a:ext cx="4306570" cy="2113280"/>
            <a:chOff x="6035" y="4050"/>
            <a:chExt cx="6782" cy="3328"/>
          </a:xfrm>
        </p:grpSpPr>
        <p:pic>
          <p:nvPicPr>
            <p:cNvPr id="101" name="图片 100"/>
            <p:cNvPicPr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6035" y="4050"/>
              <a:ext cx="2750" cy="27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6035" y="6750"/>
              <a:ext cx="275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/>
                <a:t>Enhydra lutris</a:t>
              </a:r>
              <a:endParaRPr lang="zh-CN" altLang="en-US" sz="2000"/>
            </a:p>
          </p:txBody>
        </p:sp>
        <p:pic>
          <p:nvPicPr>
            <p:cNvPr id="103" name="图片 102"/>
            <p:cNvPicPr/>
            <p:nvPr>
              <p:custDataLst>
                <p:tags r:id="rId4"/>
              </p:custDataLst>
            </p:nvPr>
          </p:nvPicPr>
          <p:blipFill>
            <a:blip r:embed="rId5"/>
            <a:srcRect l="17389" r="2255"/>
            <a:stretch>
              <a:fillRect/>
            </a:stretch>
          </p:blipFill>
          <p:spPr>
            <a:xfrm>
              <a:off x="10067" y="4050"/>
              <a:ext cx="2750" cy="27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>
              <p:custDataLst>
                <p:tags r:id="rId6"/>
              </p:custDataLst>
            </p:nvPr>
          </p:nvSpPr>
          <p:spPr>
            <a:xfrm>
              <a:off x="10067" y="6750"/>
              <a:ext cx="275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/>
                <a:t>Kola</a:t>
              </a:r>
              <a:endParaRPr lang="en-US" altLang="zh-CN" sz="2000"/>
            </a:p>
          </p:txBody>
        </p:sp>
      </p:grp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</p:spTree>
    <p:custDataLst>
      <p:tags r:id="rId8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359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tiered-ImageNet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2990" y="1390650"/>
            <a:ext cx="4436110" cy="1649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400" b="1">
                <a:sym typeface="+mn-ea"/>
              </a:rPr>
              <a:t>tiered-ImageNet</a:t>
            </a:r>
            <a:endParaRPr lang="zh-CN" altLang="en-US" sz="2400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/>
              <a:t>is a subset</a:t>
            </a:r>
            <a:r>
              <a:rPr lang="zh-CN" altLang="en-US"/>
              <a:t> from ImageNet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/>
              <a:t>779154 images &amp; </a:t>
            </a:r>
            <a:r>
              <a:rPr lang="en-US" altLang="zh-CN">
                <a:sym typeface="+mn-ea"/>
              </a:rPr>
              <a:t>608 class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/>
              <a:t>84</a:t>
            </a:r>
            <a:r>
              <a:rPr lang="en-US" altLang="zh-CN">
                <a:latin typeface="Arial" panose="020B0604020202020204" pitchFamily="34" charset="0"/>
              </a:rPr>
              <a:t>×84 pixels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9345" y="30962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https://github.com/yaoyao-liu/tiered-imagenet-tools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890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indent="0">
              <a:lnSpc>
                <a:spcPct val="120000"/>
              </a:lnSpc>
              <a:buFont typeface="+mj-lt"/>
              <a:buNone/>
            </a:pPr>
            <a:r>
              <a:rPr lang="en-US" altLang="zh-CN" sz="1200"/>
              <a:t>[25]</a:t>
            </a:r>
            <a:r>
              <a:rPr lang="en-US" altLang="zh-CN"/>
              <a:t> </a:t>
            </a:r>
            <a:r>
              <a:rPr sz="1200">
                <a:sym typeface="+mn-ea"/>
              </a:rPr>
              <a:t>Ren M, Triantafillou E, Ravi S, et al. Meta-learning for semi-supervised few-shot classification[J]. arXiv preprint arXiv:1803.00676, 2018.</a:t>
            </a:r>
            <a:endParaRPr sz="1200">
              <a:sym typeface="+mn-ea"/>
            </a:endParaRPr>
          </a:p>
          <a:p>
            <a:pPr indent="0">
              <a:lnSpc>
                <a:spcPct val="120000"/>
              </a:lnSpc>
              <a:buFont typeface="+mj-lt"/>
              <a:buNone/>
            </a:pPr>
            <a:r>
              <a:rPr lang="en-US" sz="1200">
                <a:sym typeface="+mn-ea"/>
              </a:rPr>
              <a:t>[26] 小样本数据集：tieredImageNet数据集小样本数据集：tieredImageNet数据集 https://zhuanlan.zhihu.com/p/436836671</a:t>
            </a:r>
            <a:endParaRPr lang="en-US" sz="1200">
              <a:sym typeface="+mn-ea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6413500" y="2082800"/>
          <a:ext cx="4481830" cy="76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3943"/>
                <a:gridCol w="1493944"/>
                <a:gridCol w="1493943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Train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Val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Test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448695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124261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206209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3" name="图片 102"/>
          <p:cNvPicPr/>
          <p:nvPr>
            <p:custDataLst>
              <p:tags r:id="rId4"/>
            </p:custDataLst>
          </p:nvPr>
        </p:nvPicPr>
        <p:blipFill>
          <a:blip r:embed="rId5"/>
          <a:srcRect l="27816" t="3304"/>
          <a:stretch>
            <a:fillRect/>
          </a:stretch>
        </p:blipFill>
        <p:spPr>
          <a:xfrm>
            <a:off x="4621530" y="3742055"/>
            <a:ext cx="2555875" cy="18954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359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200" b="1">
                <a:sym typeface="+mn-ea"/>
              </a:rPr>
              <a:t>CIFAR-FS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2990" y="1390650"/>
            <a:ext cx="5599430" cy="1649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400" b="1">
                <a:sym typeface="+mn-ea"/>
              </a:rPr>
              <a:t>CIFAR100 few-shots</a:t>
            </a:r>
            <a:endParaRPr lang="en-US" altLang="zh-CN" sz="2400" b="1"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t>CIFAR-FS</a:t>
            </a:r>
            <a:r>
              <a:rPr lang="en-US"/>
              <a:t> </a:t>
            </a:r>
            <a:r>
              <a:t>is randomly sampled from CIFAR-</a:t>
            </a:r>
            <a:r>
              <a:rPr lang="en-US"/>
              <a:t>100</a:t>
            </a:r>
            <a:endParaRPr lang="en-US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/>
              <a:t>60000 images &amp; 100 classes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/>
              <a:t>32</a:t>
            </a:r>
            <a:r>
              <a:rPr lang="en-US" altLang="zh-CN">
                <a:latin typeface="Arial" panose="020B0604020202020204" pitchFamily="34" charset="0"/>
              </a:rPr>
              <a:t>×32 pixels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9345" y="3096260"/>
            <a:ext cx="3552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https://github.com/bertinetto/r2d2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indent="0">
              <a:lnSpc>
                <a:spcPct val="120000"/>
              </a:lnSpc>
              <a:buFont typeface="+mj-lt"/>
              <a:buNone/>
            </a:pPr>
            <a:r>
              <a:rPr lang="en-US" altLang="zh-CN" sz="1200"/>
              <a:t>[27]</a:t>
            </a:r>
            <a:r>
              <a:rPr lang="en-US" altLang="zh-CN"/>
              <a:t> </a:t>
            </a:r>
            <a:r>
              <a:rPr sz="1200">
                <a:sym typeface="+mn-ea"/>
              </a:rPr>
              <a:t>Bertinetto L, Henriques J F, Torr P H S, et al. Meta-learning with differentiable closed-form solvers[J]. arXiv preprint arXiv:1805.08136, 2018.</a:t>
            </a:r>
            <a:endParaRPr lang="en-US" sz="12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76420" y="3489960"/>
            <a:ext cx="3438525" cy="223837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6713855" y="2078990"/>
          <a:ext cx="4481830" cy="76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3943"/>
                <a:gridCol w="1493944"/>
                <a:gridCol w="1493943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Train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Val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Test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359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FC100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2990" y="1390650"/>
            <a:ext cx="5599430" cy="1649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400" b="1">
                <a:sym typeface="+mn-ea"/>
              </a:rPr>
              <a:t>FC100</a:t>
            </a:r>
            <a:endParaRPr lang="en-US" altLang="zh-CN" sz="2400" b="1"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t>CIFAR-FS</a:t>
            </a:r>
            <a:r>
              <a:rPr lang="en-US"/>
              <a:t> </a:t>
            </a:r>
            <a:r>
              <a:t>is </a:t>
            </a:r>
            <a:r>
              <a:rPr lang="en-US"/>
              <a:t>a subset</a:t>
            </a:r>
            <a:r>
              <a:t> from CIFAR-</a:t>
            </a:r>
            <a:r>
              <a:rPr lang="en-US"/>
              <a:t>100</a:t>
            </a:r>
            <a:endParaRPr lang="en-US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/>
              <a:t>60000 images &amp; 20 </a:t>
            </a:r>
            <a:r>
              <a:rPr lang="en-US" altLang="zh-CN" b="1"/>
              <a:t>super</a:t>
            </a:r>
            <a:r>
              <a:rPr lang="en-US" altLang="zh-CN"/>
              <a:t> classes &amp; 60 classes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/>
              <a:t>32</a:t>
            </a:r>
            <a:r>
              <a:rPr lang="en-US" altLang="zh-CN">
                <a:latin typeface="Arial" panose="020B0604020202020204" pitchFamily="34" charset="0"/>
              </a:rPr>
              <a:t>×32 pixels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9345" y="3096260"/>
            <a:ext cx="8475345" cy="3321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https://lyy.mpi-inf.mpg.de/mtl/download/Lmzjm9tX.html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890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indent="0">
              <a:lnSpc>
                <a:spcPct val="120000"/>
              </a:lnSpc>
              <a:buFont typeface="+mj-lt"/>
              <a:buNone/>
            </a:pPr>
            <a:r>
              <a:rPr lang="en-US" altLang="zh-CN" sz="1200"/>
              <a:t>[28]</a:t>
            </a:r>
            <a:r>
              <a:rPr lang="en-US" altLang="zh-CN"/>
              <a:t> </a:t>
            </a:r>
            <a:r>
              <a:rPr lang="en-US" altLang="zh-CN" sz="1200"/>
              <a:t>Oreshkin B, Rodríguez López P, Lacoste A. Tadam: Task dependent adaptive metric for improved few-shot learning[J]. NIPS, 2018, 31.</a:t>
            </a:r>
            <a:endParaRPr lang="en-US" altLang="zh-CN" sz="1200"/>
          </a:p>
          <a:p>
            <a:pPr indent="0">
              <a:lnSpc>
                <a:spcPct val="120000"/>
              </a:lnSpc>
              <a:buFont typeface="+mj-lt"/>
              <a:buNone/>
            </a:pPr>
            <a:r>
              <a:rPr lang="en-US" altLang="zh-CN" sz="1200"/>
              <a:t>[29] 小样本数据集：CIFAR-FS和FC100数据集 https://zhuanlan.zhihu.com/p/436840445</a:t>
            </a:r>
            <a:endParaRPr lang="en-US" altLang="zh-CN" sz="1200"/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6713855" y="2078990"/>
          <a:ext cx="4481830" cy="76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3943"/>
                <a:gridCol w="1493944"/>
                <a:gridCol w="1493943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Train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Val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Test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12 (20)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 (20)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 (20)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 descr="cifar-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40" y="3684270"/>
            <a:ext cx="2687320" cy="20821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44805" y="250825"/>
            <a:ext cx="4368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Reference</a:t>
            </a:r>
            <a:endParaRPr lang="en-US" altLang="zh-CN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344805" y="711200"/>
            <a:ext cx="11456670" cy="60642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>
                <a:sym typeface="+mn-ea"/>
              </a:rPr>
              <a:t>Lu J, Gong P, Ye J, et al. Learning from very few samples: A survey[J]. arXiv preprint arXiv:2009.02653, 2020.</a:t>
            </a:r>
            <a:endParaRPr lang="en-US" altLang="zh-CN" sz="120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>
                <a:sym typeface="+mn-ea"/>
              </a:rPr>
              <a:t>NHTSA. PE 16-007. Technical report, U.S. Department of Transportation, National Highway Traffic Safety Administration, Jan 2017. Tesla Crash Preliminary</a:t>
            </a:r>
            <a:endParaRPr lang="en-US" altLang="zh-CN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>
                <a:sym typeface="+mn-ea"/>
              </a:rPr>
              <a:t>Wang Y, Yao Q, Kwok J T, et al. Generalizing from a few examples: A survey on few-shot learning[J]. ACM computing surveys (csur), 2020, 53(3): 1-34. Evaluation Report.</a:t>
            </a:r>
            <a:endParaRPr lang="en-US" altLang="zh-CN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>
                <a:sym typeface="+mn-ea"/>
              </a:rPr>
              <a:t>Abdar M, Pourpanah F, Hussain S, et al. A review of uncertainty quantification in deep learning: Techniques, applications and challenges[J]. Information Fusion, 2021, 76: 243-297.</a:t>
            </a:r>
            <a:endParaRPr lang="en-US" altLang="zh-CN" sz="120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>
                <a:sym typeface="+mn-ea"/>
              </a:rPr>
              <a:t>朱军</a:t>
            </a:r>
            <a:r>
              <a:rPr lang="en-US" altLang="zh-CN" sz="1200">
                <a:sym typeface="+mn-ea"/>
              </a:rPr>
              <a:t>——</a:t>
            </a:r>
            <a:r>
              <a:rPr lang="zh-CN" altLang="en-US" sz="1200">
                <a:sym typeface="+mn-ea"/>
              </a:rPr>
              <a:t>贝叶斯深度学习（线上讲座）清华大学</a:t>
            </a:r>
            <a:r>
              <a:rPr lang="en-US" altLang="zh-CN" sz="1200">
                <a:sym typeface="+mn-ea"/>
              </a:rPr>
              <a:t> 2022.9. https://www.bilibili.com/video/BV1be411g7u7/?spm_id_from=333.337.search-card.all.click</a:t>
            </a:r>
            <a:endParaRPr lang="en-US" altLang="zh-CN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>
                <a:sym typeface="+mn-ea"/>
              </a:rPr>
              <a:t>深度学习中的两种不确定性 https://zhuanlan.zhihu.com/p/56986840</a:t>
            </a:r>
            <a:endParaRPr lang="en-US" altLang="zh-CN" sz="120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sz="1200">
                <a:sym typeface="+mn-ea"/>
              </a:rPr>
              <a:t>贝叶斯神经网络及其在自动驾驶中的应用</a:t>
            </a:r>
            <a:r>
              <a:rPr lang="en-US" sz="1200">
                <a:sym typeface="+mn-ea"/>
              </a:rPr>
              <a:t> https://www.bilibili.com/video/BV1DB4y1k7vN/?spm_id_from=333.337.search-card.all.click</a:t>
            </a:r>
            <a:endParaRPr lang="en-US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ym typeface="+mn-ea"/>
              </a:rPr>
              <a:t>What My Deep Model Doesn't Know... http://www.cs.ox.ac.uk/people/yarin.gal/website/blog_3d801aa532c1ce.html</a:t>
            </a:r>
            <a:endParaRPr lang="en-US" sz="120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sz="1200">
                <a:sym typeface="+mn-ea"/>
              </a:rPr>
              <a:t>Blundell C, Cornebise J, Kavukcuoglu K, et al. Weight uncertainty in neural network[C]</a:t>
            </a:r>
            <a:r>
              <a:rPr lang="en-US" sz="1200">
                <a:sym typeface="+mn-ea"/>
              </a:rPr>
              <a:t> ICLR</a:t>
            </a:r>
            <a:r>
              <a:rPr sz="1200">
                <a:sym typeface="+mn-ea"/>
              </a:rPr>
              <a:t>, 2015: 1613-1622.</a:t>
            </a:r>
            <a:endParaRPr sz="120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sz="1200">
                <a:sym typeface="+mn-ea"/>
              </a:rPr>
              <a:t>Goan E, Fookes C. Bayesian neural networks: An introduction and survey[J]. Case Studies in Applied Bayesian Data Science: CIRM Jean-Morlet Chair, Fall 2018, 2020: 45-87.</a:t>
            </a:r>
            <a:endParaRPr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sz="1200">
                <a:sym typeface="+mn-ea"/>
              </a:rPr>
              <a:t>Jospin L V, Laga H, Boussaid F, et al. Hands-on Bayesian neural networks—A tutorial for deep learning users[J]. IEEE Computational Intelligence Magazine, 2022, 17(2): 29-48.</a:t>
            </a:r>
            <a:endParaRPr sz="120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sz="1200">
                <a:sym typeface="+mn-ea"/>
              </a:rPr>
              <a:t>Gal Y, Ghahramani Z. Dropout as a bayesian approximation: Representing model uncertainty in deep learning[C]</a:t>
            </a:r>
            <a:r>
              <a:rPr lang="en-US" sz="1200">
                <a:sym typeface="+mn-ea"/>
              </a:rPr>
              <a:t> ICML</a:t>
            </a:r>
            <a:r>
              <a:rPr sz="1200">
                <a:sym typeface="+mn-ea"/>
              </a:rPr>
              <a:t>, 2016: 1050-1059.</a:t>
            </a:r>
            <a:endParaRPr sz="120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ym typeface="+mn-ea"/>
              </a:rPr>
              <a:t>什么是蒙特卡罗 Dropout(Monte-Carlo Dropout)？https://www.zhihu.com/question/352302787</a:t>
            </a:r>
            <a:endParaRPr lang="en-US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>
                <a:sym typeface="+mn-ea"/>
              </a:rPr>
              <a:t>主动学习入门篇：如何能够显著地减少标注代价 https://www.jiqizhixin.com/articles/2020-09-25-5</a:t>
            </a:r>
            <a:endParaRPr lang="en-US" sz="120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sz="1200">
                <a:sym typeface="+mn-ea"/>
              </a:rPr>
              <a:t>Zhang Z, Lan C, Zeng W, et al. Uncertainty-aware few-shot image classification[J]. arXiv preprint arXiv:2010.04525, 2020.</a:t>
            </a:r>
            <a:endParaRPr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>
                <a:sym typeface="+mn-ea"/>
              </a:rPr>
              <a:t>主动学习（Active Learning），看这一篇就够了 https://zhuanlan.zhihu.com/p/377045943</a:t>
            </a:r>
            <a:endParaRPr lang="en-US" altLang="zh-CN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ym typeface="+mn-ea"/>
              </a:rPr>
              <a:t>Settles B. Active learning literature survey[J]. 2009.</a:t>
            </a:r>
            <a:endParaRPr lang="en-US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>
                <a:sym typeface="+mn-ea"/>
              </a:rPr>
              <a:t>【领域报告】主动学习年度进展|VALSE2018 https://zhuanlan.zhihu.com/p/38029108</a:t>
            </a:r>
            <a:endParaRPr lang="en-US" altLang="zh-CN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>
                <a:sym typeface="+mn-ea"/>
              </a:rPr>
              <a:t>Gal Y, Islam R, Ghahramani Z. Deep bayesian active learning with image data[C] </a:t>
            </a:r>
            <a:r>
              <a:rPr lang="en-US" altLang="zh-CN" sz="1200">
                <a:sym typeface="+mn-ea"/>
              </a:rPr>
              <a:t>ICML, 2017: 1183-1192.</a:t>
            </a:r>
            <a:endParaRPr lang="en-US" altLang="zh-CN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/>
              <a:t>Mohamadi S, Amindavar H. Deep bayesian active learning, a brief survey on recent advances[J]. arXiv preprint arXiv:2012.08044, 2020.</a:t>
            </a:r>
            <a:endParaRPr lang="en-US" altLang="zh-CN" sz="120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>
                <a:sym typeface="+mn-ea"/>
              </a:rPr>
              <a:t>KL散度超详细讲解. https://blog.csdn.net/weixin_37763870/article/details/103026505</a:t>
            </a:r>
            <a:endParaRPr lang="en-US" altLang="zh-CN" sz="120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>
                <a:sym typeface="+mn-ea"/>
              </a:rPr>
              <a:t>「变分推断-1」贝叶斯统计 详细推导 Variational Inference「机器学习」</a:t>
            </a:r>
            <a:endParaRPr lang="en-US" altLang="zh-CN" sz="1200"/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zh-CN" altLang="en-US" sz="1200"/>
          </a:p>
        </p:txBody>
      </p:sp>
    </p:spTree>
    <p:custDataLst>
      <p:tags r:id="rId1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44805" y="250825"/>
            <a:ext cx="4368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Reference</a:t>
            </a:r>
            <a:endParaRPr lang="en-US" altLang="zh-CN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344805" y="711200"/>
            <a:ext cx="11456670" cy="1932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zh-CN" altLang="en-US" sz="1200"/>
              <a:t>Yuan M, Xu Q, Cai C, et al. Uncertainty-Based Network for Few-Shot Image Classification[C]</a:t>
            </a:r>
            <a:r>
              <a:rPr lang="en-US" altLang="zh-CN" sz="1200"/>
              <a:t> </a:t>
            </a:r>
            <a:r>
              <a:rPr lang="zh-CN" altLang="en-US" sz="1200"/>
              <a:t>//2022 IEEE International Conference on Multimedia and Expo (ICME). IEEE, 2022: 1-6.</a:t>
            </a:r>
            <a:endParaRPr lang="zh-CN" altLang="en-US" sz="12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sz="1200">
                <a:sym typeface="+mn-ea"/>
              </a:rPr>
              <a:t>Vinyals O, Blundell C, Lillicrap T, et al. Matching networks for one shot learning[J]. Advances in neural information processing systems, 2016, 29.</a:t>
            </a:r>
            <a:endParaRPr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sz="1200">
                <a:sym typeface="+mn-ea"/>
              </a:rPr>
              <a:t>Ren M, Triantafillou E, Ravi S, et al. Meta-learning for semi-supervised few-shot classification[J]. arXiv preprint arXiv:1803.00676, 2018.</a:t>
            </a:r>
            <a:endParaRPr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sz="1200">
                <a:sym typeface="+mn-ea"/>
              </a:rPr>
              <a:t>小样本数据集：tieredImageNet数据集小样本数据集：tieredImageNet数据集 https://zhuanlan.zhihu.com/p/436836671</a:t>
            </a:r>
            <a:endParaRPr lang="en-US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sz="1200">
                <a:sym typeface="+mn-ea"/>
              </a:rPr>
              <a:t>Bertinetto L, Henriques J F, Torr P H S, et al. Meta-learning with differentiable closed-form solvers[J]. arXiv preprint arXiv:1805.08136, 2018.</a:t>
            </a:r>
            <a:endParaRPr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>
                <a:sym typeface="+mn-ea"/>
              </a:rPr>
              <a:t>reshkin B, Rodríguez López P, Lacoste A. Tadam: Task dependent adaptive metric for improved few-shot learning[J]. NIPS, 2018, 31.</a:t>
            </a:r>
            <a:endParaRPr lang="en-US" altLang="zh-CN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>
                <a:sym typeface="+mn-ea"/>
              </a:rPr>
              <a:t>小样本数据集：CIFAR-FS和FC100数据集 https://zhuanlan.zhihu.com/p/436840445</a:t>
            </a:r>
            <a:endParaRPr lang="en-US" altLang="zh-CN" sz="12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endParaRPr lang="en-US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endParaRPr lang="en-US"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endParaRPr sz="1200">
              <a:sym typeface="+mn-ea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endParaRPr lang="zh-CN" altLang="en-US" sz="1200"/>
          </a:p>
        </p:txBody>
      </p:sp>
    </p:spTree>
    <p:custDataLst>
      <p:tags r:id="rId1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284095" y="3195320"/>
            <a:ext cx="762317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80000"/>
              </a:lnSpc>
            </a:pPr>
            <a:r>
              <a:rPr lang="en-US" altLang="zh-CN" sz="3600" b="1">
                <a:sym typeface="+mn-ea"/>
              </a:rPr>
              <a:t>Thanks</a:t>
            </a:r>
            <a:endParaRPr lang="en-US" altLang="zh-CN" sz="3600" b="1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rcRect l="16905" r="16744"/>
          <a:stretch>
            <a:fillRect/>
          </a:stretch>
        </p:blipFill>
        <p:spPr>
          <a:xfrm>
            <a:off x="2185035" y="2733040"/>
            <a:ext cx="1745615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033135" y="2733040"/>
            <a:ext cx="1746250" cy="171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33135" y="4447540"/>
            <a:ext cx="17462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Enhydra lutris</a:t>
            </a:r>
            <a:endParaRPr lang="zh-CN" altLang="en-US" sz="2000"/>
          </a:p>
        </p:txBody>
      </p:sp>
      <p:pic>
        <p:nvPicPr>
          <p:cNvPr id="103" name="图片 102"/>
          <p:cNvPicPr/>
          <p:nvPr/>
        </p:nvPicPr>
        <p:blipFill>
          <a:blip r:embed="rId3"/>
          <a:srcRect l="17389" r="2255"/>
          <a:stretch>
            <a:fillRect/>
          </a:stretch>
        </p:blipFill>
        <p:spPr>
          <a:xfrm>
            <a:off x="8593455" y="2733040"/>
            <a:ext cx="1746250" cy="171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593455" y="4447540"/>
            <a:ext cx="17462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/>
              <a:t>Kola</a:t>
            </a:r>
            <a:endParaRPr lang="en-US" altLang="zh-CN" sz="2000"/>
          </a:p>
        </p:txBody>
      </p:sp>
      <p:sp>
        <p:nvSpPr>
          <p:cNvPr id="6" name="圆角矩形 5"/>
          <p:cNvSpPr/>
          <p:nvPr/>
        </p:nvSpPr>
        <p:spPr>
          <a:xfrm>
            <a:off x="5659755" y="2374900"/>
            <a:ext cx="5026660" cy="2686685"/>
          </a:xfrm>
          <a:prstGeom prst="roundRect">
            <a:avLst/>
          </a:prstGeom>
          <a:noFill/>
          <a:ln w="25400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1" name="直接箭头连接符 10"/>
          <p:cNvCxnSpPr>
            <a:endCxn id="101" idx="1"/>
          </p:cNvCxnSpPr>
          <p:nvPr/>
        </p:nvCxnSpPr>
        <p:spPr>
          <a:xfrm>
            <a:off x="4140835" y="3249295"/>
            <a:ext cx="1892300" cy="340995"/>
          </a:xfrm>
          <a:prstGeom prst="straightConnector1">
            <a:avLst/>
          </a:prstGeom>
          <a:ln w="25400" cap="rnd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103" idx="1"/>
          </p:cNvCxnSpPr>
          <p:nvPr>
            <p:custDataLst>
              <p:tags r:id="rId1"/>
            </p:custDataLst>
          </p:nvPr>
        </p:nvCxnSpPr>
        <p:spPr>
          <a:xfrm>
            <a:off x="4150360" y="3244850"/>
            <a:ext cx="4443095" cy="345440"/>
          </a:xfrm>
          <a:prstGeom prst="straightConnector1">
            <a:avLst/>
          </a:prstGeom>
          <a:ln w="25400" cap="rnd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2"/>
          <a:srcRect l="16905" r="16744"/>
          <a:stretch>
            <a:fillRect/>
          </a:stretch>
        </p:blipFill>
        <p:spPr>
          <a:xfrm>
            <a:off x="2185035" y="2733040"/>
            <a:ext cx="1745615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033135" y="2733040"/>
            <a:ext cx="1746250" cy="171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33135" y="4447540"/>
            <a:ext cx="17462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Enhydra lutris</a:t>
            </a:r>
            <a:endParaRPr lang="zh-CN" altLang="en-US" sz="2000"/>
          </a:p>
        </p:txBody>
      </p:sp>
      <p:pic>
        <p:nvPicPr>
          <p:cNvPr id="103" name="图片 102"/>
          <p:cNvPicPr/>
          <p:nvPr/>
        </p:nvPicPr>
        <p:blipFill>
          <a:blip r:embed="rId4"/>
          <a:srcRect l="17389" r="2255"/>
          <a:stretch>
            <a:fillRect/>
          </a:stretch>
        </p:blipFill>
        <p:spPr>
          <a:xfrm>
            <a:off x="8593455" y="2733040"/>
            <a:ext cx="1746250" cy="171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8593455" y="4447540"/>
            <a:ext cx="17462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/>
              <a:t>Kola</a:t>
            </a:r>
            <a:endParaRPr lang="en-US" altLang="zh-CN" sz="2000"/>
          </a:p>
        </p:txBody>
      </p:sp>
      <p:sp>
        <p:nvSpPr>
          <p:cNvPr id="6" name="圆角矩形 5"/>
          <p:cNvSpPr/>
          <p:nvPr/>
        </p:nvSpPr>
        <p:spPr>
          <a:xfrm>
            <a:off x="5659755" y="2374900"/>
            <a:ext cx="5026660" cy="2686685"/>
          </a:xfrm>
          <a:prstGeom prst="roundRect">
            <a:avLst/>
          </a:prstGeom>
          <a:noFill/>
          <a:ln w="25400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1906905" y="2374900"/>
            <a:ext cx="2233930" cy="2686685"/>
          </a:xfrm>
          <a:prstGeom prst="roundRect">
            <a:avLst/>
          </a:prstGeom>
          <a:noFill/>
          <a:ln w="25400" cmpd="sng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185035" y="4447540"/>
            <a:ext cx="17462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Enhydra lutris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1" name="直接箭头连接符 10"/>
          <p:cNvCxnSpPr>
            <a:endCxn id="101" idx="1"/>
          </p:cNvCxnSpPr>
          <p:nvPr/>
        </p:nvCxnSpPr>
        <p:spPr>
          <a:xfrm>
            <a:off x="4140835" y="3249295"/>
            <a:ext cx="1892300" cy="340995"/>
          </a:xfrm>
          <a:prstGeom prst="straightConnector1">
            <a:avLst/>
          </a:prstGeom>
          <a:ln w="25400" cap="rnd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103" idx="1"/>
          </p:cNvCxnSpPr>
          <p:nvPr>
            <p:custDataLst>
              <p:tags r:id="rId1"/>
            </p:custDataLst>
          </p:nvPr>
        </p:nvCxnSpPr>
        <p:spPr>
          <a:xfrm>
            <a:off x="4150360" y="3244850"/>
            <a:ext cx="4443095" cy="345440"/>
          </a:xfrm>
          <a:prstGeom prst="straightConnector1">
            <a:avLst/>
          </a:prstGeom>
          <a:ln w="25400" cap="rnd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2"/>
          <a:srcRect l="16905" r="16744"/>
          <a:stretch>
            <a:fillRect/>
          </a:stretch>
        </p:blipFill>
        <p:spPr>
          <a:xfrm>
            <a:off x="2185035" y="2733040"/>
            <a:ext cx="1745615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033135" y="2733040"/>
            <a:ext cx="1746250" cy="171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33135" y="4447540"/>
            <a:ext cx="17462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Enhydra lutris</a:t>
            </a:r>
            <a:endParaRPr lang="zh-CN" altLang="en-US" sz="2000"/>
          </a:p>
        </p:txBody>
      </p:sp>
      <p:pic>
        <p:nvPicPr>
          <p:cNvPr id="103" name="图片 102"/>
          <p:cNvPicPr/>
          <p:nvPr/>
        </p:nvPicPr>
        <p:blipFill>
          <a:blip r:embed="rId4"/>
          <a:srcRect l="17389" r="2255"/>
          <a:stretch>
            <a:fillRect/>
          </a:stretch>
        </p:blipFill>
        <p:spPr>
          <a:xfrm>
            <a:off x="8593455" y="2733040"/>
            <a:ext cx="1746250" cy="171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8593455" y="4447540"/>
            <a:ext cx="17462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/>
              <a:t>Kola</a:t>
            </a:r>
            <a:endParaRPr lang="en-US" altLang="zh-CN" sz="2000"/>
          </a:p>
        </p:txBody>
      </p:sp>
      <p:sp>
        <p:nvSpPr>
          <p:cNvPr id="6" name="圆角矩形 5"/>
          <p:cNvSpPr/>
          <p:nvPr/>
        </p:nvSpPr>
        <p:spPr>
          <a:xfrm>
            <a:off x="5659755" y="2374900"/>
            <a:ext cx="5026660" cy="2686685"/>
          </a:xfrm>
          <a:prstGeom prst="roundRect">
            <a:avLst/>
          </a:prstGeom>
          <a:noFill/>
          <a:ln w="25400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1906905" y="2374900"/>
            <a:ext cx="2233930" cy="2686685"/>
          </a:xfrm>
          <a:prstGeom prst="roundRect">
            <a:avLst/>
          </a:prstGeom>
          <a:noFill/>
          <a:ln w="25400" cmpd="sng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185035" y="4447540"/>
            <a:ext cx="17462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Enhydra lutris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2339340" y="1834515"/>
            <a:ext cx="1369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effectLst/>
              </a:rPr>
              <a:t>Query set</a:t>
            </a:r>
            <a:endParaRPr lang="en-US" altLang="zh-CN" sz="2000" b="1">
              <a:solidFill>
                <a:srgbClr val="FF0000"/>
              </a:solidFill>
              <a:effectLst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7352665" y="1834515"/>
            <a:ext cx="1640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/>
                </a:solidFill>
                <a:effectLst/>
              </a:rPr>
              <a:t>Support set</a:t>
            </a:r>
            <a:endParaRPr lang="en-US" altLang="zh-CN" sz="2000" b="1">
              <a:solidFill>
                <a:schemeClr val="tx1"/>
              </a:solidFill>
              <a:effectLst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77595" y="1651635"/>
            <a:ext cx="1013460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>
            <p:custDataLst>
              <p:tags r:id="rId4"/>
            </p:custDataLst>
          </p:nvPr>
        </p:nvPicPr>
        <p:blipFill>
          <a:blip r:embed="rId5"/>
          <a:srcRect l="17389" r="2255"/>
          <a:stretch>
            <a:fillRect/>
          </a:stretch>
        </p:blipFill>
        <p:spPr>
          <a:xfrm>
            <a:off x="1077595" y="4269740"/>
            <a:ext cx="1012825" cy="995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63270" y="1059815"/>
            <a:ext cx="1640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Support set</a:t>
            </a:r>
            <a:endParaRPr lang="en-US" altLang="zh-CN" sz="2000" b="1"/>
          </a:p>
        </p:txBody>
      </p:sp>
      <p:pic>
        <p:nvPicPr>
          <p:cNvPr id="13" name="图片 12"/>
          <p:cNvPicPr/>
          <p:nvPr/>
        </p:nvPicPr>
        <p:blipFill>
          <a:blip r:embed="rId7"/>
          <a:srcRect l="12644" r="13592"/>
          <a:stretch>
            <a:fillRect/>
          </a:stretch>
        </p:blipFill>
        <p:spPr>
          <a:xfrm>
            <a:off x="1077595" y="2759075"/>
            <a:ext cx="1012825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/>
          <p:nvPr/>
        </p:nvPicPr>
        <p:blipFill>
          <a:blip r:embed="rId8"/>
          <a:srcRect l="2715" r="33297" b="9745"/>
          <a:stretch>
            <a:fillRect/>
          </a:stretch>
        </p:blipFill>
        <p:spPr>
          <a:xfrm>
            <a:off x="1077595" y="5360670"/>
            <a:ext cx="1012825" cy="994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圆角矩形 18"/>
          <p:cNvSpPr/>
          <p:nvPr>
            <p:custDataLst>
              <p:tags r:id="rId9"/>
            </p:custDataLst>
          </p:nvPr>
        </p:nvSpPr>
        <p:spPr>
          <a:xfrm>
            <a:off x="935355" y="1531620"/>
            <a:ext cx="1291590" cy="2338705"/>
          </a:xfrm>
          <a:prstGeom prst="roundRect">
            <a:avLst/>
          </a:prstGeom>
          <a:noFill/>
          <a:ln w="25400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10"/>
            </p:custDataLst>
          </p:nvPr>
        </p:nvSpPr>
        <p:spPr>
          <a:xfrm>
            <a:off x="935355" y="4159250"/>
            <a:ext cx="1291590" cy="2338705"/>
          </a:xfrm>
          <a:prstGeom prst="roundRect">
            <a:avLst/>
          </a:prstGeom>
          <a:noFill/>
          <a:ln w="25400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77595" y="1651635"/>
            <a:ext cx="1013460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>
            <p:custDataLst>
              <p:tags r:id="rId4"/>
            </p:custDataLst>
          </p:nvPr>
        </p:nvPicPr>
        <p:blipFill>
          <a:blip r:embed="rId5"/>
          <a:srcRect l="17389" r="2255"/>
          <a:stretch>
            <a:fillRect/>
          </a:stretch>
        </p:blipFill>
        <p:spPr>
          <a:xfrm>
            <a:off x="1077595" y="4269740"/>
            <a:ext cx="1012825" cy="995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63270" y="1059815"/>
            <a:ext cx="1640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Support set</a:t>
            </a:r>
            <a:endParaRPr lang="en-US" altLang="zh-CN" sz="2000" b="1"/>
          </a:p>
        </p:txBody>
      </p:sp>
      <p:pic>
        <p:nvPicPr>
          <p:cNvPr id="13" name="图片 12"/>
          <p:cNvPicPr/>
          <p:nvPr/>
        </p:nvPicPr>
        <p:blipFill>
          <a:blip r:embed="rId7"/>
          <a:srcRect l="12644" r="13592"/>
          <a:stretch>
            <a:fillRect/>
          </a:stretch>
        </p:blipFill>
        <p:spPr>
          <a:xfrm>
            <a:off x="1077595" y="2759075"/>
            <a:ext cx="1012825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/>
          <p:nvPr/>
        </p:nvPicPr>
        <p:blipFill>
          <a:blip r:embed="rId8"/>
          <a:srcRect l="2715" r="33297" b="9745"/>
          <a:stretch>
            <a:fillRect/>
          </a:stretch>
        </p:blipFill>
        <p:spPr>
          <a:xfrm>
            <a:off x="1077595" y="5360670"/>
            <a:ext cx="1012825" cy="994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圆角矩形 18"/>
          <p:cNvSpPr/>
          <p:nvPr>
            <p:custDataLst>
              <p:tags r:id="rId9"/>
            </p:custDataLst>
          </p:nvPr>
        </p:nvSpPr>
        <p:spPr>
          <a:xfrm>
            <a:off x="935355" y="1531620"/>
            <a:ext cx="1291590" cy="2338705"/>
          </a:xfrm>
          <a:prstGeom prst="roundRect">
            <a:avLst/>
          </a:prstGeom>
          <a:noFill/>
          <a:ln w="25400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10"/>
            </p:custDataLst>
          </p:nvPr>
        </p:nvSpPr>
        <p:spPr>
          <a:xfrm>
            <a:off x="935355" y="4159250"/>
            <a:ext cx="1291590" cy="2338705"/>
          </a:xfrm>
          <a:prstGeom prst="roundRect">
            <a:avLst/>
          </a:prstGeom>
          <a:noFill/>
          <a:ln w="25400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101" idx="3"/>
            <a:endCxn id="23" idx="1"/>
          </p:cNvCxnSpPr>
          <p:nvPr/>
        </p:nvCxnSpPr>
        <p:spPr>
          <a:xfrm>
            <a:off x="2091055" y="2150110"/>
            <a:ext cx="836930" cy="635"/>
          </a:xfrm>
          <a:prstGeom prst="straightConnector1">
            <a:avLst/>
          </a:prstGeom>
          <a:ln w="22225"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24" idx="1"/>
          </p:cNvCxnSpPr>
          <p:nvPr>
            <p:custDataLst>
              <p:tags r:id="rId11"/>
            </p:custDataLst>
          </p:nvPr>
        </p:nvCxnSpPr>
        <p:spPr>
          <a:xfrm>
            <a:off x="2091055" y="3256915"/>
            <a:ext cx="836930" cy="0"/>
          </a:xfrm>
          <a:prstGeom prst="straightConnector1">
            <a:avLst/>
          </a:prstGeom>
          <a:ln w="22225"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927985" y="1930400"/>
            <a:ext cx="1036955" cy="440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CNN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2927985" y="3036570"/>
            <a:ext cx="1036955" cy="440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CNN</a:t>
            </a:r>
            <a:endParaRPr lang="zh-CN" altLang="en-US"/>
          </a:p>
        </p:txBody>
      </p:sp>
      <p:cxnSp>
        <p:nvCxnSpPr>
          <p:cNvPr id="25" name="直接箭头连接符 24"/>
          <p:cNvCxnSpPr/>
          <p:nvPr>
            <p:custDataLst>
              <p:tags r:id="rId13"/>
            </p:custDataLst>
          </p:nvPr>
        </p:nvCxnSpPr>
        <p:spPr>
          <a:xfrm>
            <a:off x="2090420" y="4766945"/>
            <a:ext cx="836930" cy="635"/>
          </a:xfrm>
          <a:prstGeom prst="straightConnector1">
            <a:avLst/>
          </a:prstGeom>
          <a:ln w="22225">
            <a:solidFill>
              <a:schemeClr val="tx2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4"/>
            </p:custDataLst>
          </p:nvPr>
        </p:nvCxnSpPr>
        <p:spPr>
          <a:xfrm>
            <a:off x="2090420" y="5857240"/>
            <a:ext cx="836930" cy="635"/>
          </a:xfrm>
          <a:prstGeom prst="straightConnector1">
            <a:avLst/>
          </a:prstGeom>
          <a:ln w="22225">
            <a:solidFill>
              <a:schemeClr val="tx2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>
            <p:custDataLst>
              <p:tags r:id="rId15"/>
            </p:custDataLst>
          </p:nvPr>
        </p:nvSpPr>
        <p:spPr>
          <a:xfrm>
            <a:off x="2927350" y="4547235"/>
            <a:ext cx="1036955" cy="440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CNN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16"/>
            </p:custDataLst>
          </p:nvPr>
        </p:nvSpPr>
        <p:spPr>
          <a:xfrm>
            <a:off x="2927350" y="5653405"/>
            <a:ext cx="1036955" cy="440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CNN</a:t>
            </a:r>
            <a:endParaRPr lang="zh-CN" altLang="en-US"/>
          </a:p>
        </p:txBody>
      </p:sp>
      <p:cxnSp>
        <p:nvCxnSpPr>
          <p:cNvPr id="2" name="直接箭头连接符 1"/>
          <p:cNvCxnSpPr/>
          <p:nvPr>
            <p:custDataLst>
              <p:tags r:id="rId17"/>
            </p:custDataLst>
          </p:nvPr>
        </p:nvCxnSpPr>
        <p:spPr>
          <a:xfrm>
            <a:off x="3964305" y="2150110"/>
            <a:ext cx="836930" cy="635"/>
          </a:xfrm>
          <a:prstGeom prst="straightConnector1">
            <a:avLst/>
          </a:prstGeom>
          <a:ln w="22225"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>
            <p:custDataLst>
              <p:tags r:id="rId18"/>
            </p:custDataLst>
          </p:nvPr>
        </p:nvCxnSpPr>
        <p:spPr>
          <a:xfrm>
            <a:off x="3964305" y="3256915"/>
            <a:ext cx="836930" cy="0"/>
          </a:xfrm>
          <a:prstGeom prst="straightConnector1">
            <a:avLst/>
          </a:prstGeom>
          <a:ln w="22225"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>
            <p:custDataLst>
              <p:tags r:id="rId19"/>
            </p:custDataLst>
          </p:nvPr>
        </p:nvCxnSpPr>
        <p:spPr>
          <a:xfrm>
            <a:off x="3964305" y="4767580"/>
            <a:ext cx="836930" cy="635"/>
          </a:xfrm>
          <a:prstGeom prst="straightConnector1">
            <a:avLst/>
          </a:prstGeom>
          <a:ln w="22225">
            <a:solidFill>
              <a:schemeClr val="tx2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20"/>
            </p:custDataLst>
          </p:nvPr>
        </p:nvCxnSpPr>
        <p:spPr>
          <a:xfrm>
            <a:off x="3964305" y="5857875"/>
            <a:ext cx="836930" cy="635"/>
          </a:xfrm>
          <a:prstGeom prst="straightConnector1">
            <a:avLst/>
          </a:prstGeom>
          <a:ln w="22225">
            <a:solidFill>
              <a:schemeClr val="tx2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4964430" y="2074545"/>
            <a:ext cx="1828800" cy="152400"/>
            <a:chOff x="7818" y="3267"/>
            <a:chExt cx="2880" cy="240"/>
          </a:xfrm>
        </p:grpSpPr>
        <p:sp>
          <p:nvSpPr>
            <p:cNvPr id="9" name="矩形 8"/>
            <p:cNvSpPr/>
            <p:nvPr/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21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22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23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24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>
              <p:custDataLst>
                <p:tags r:id="rId25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26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27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>
              <p:custDataLst>
                <p:tags r:id="rId28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>
              <p:custDataLst>
                <p:tags r:id="rId29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>
              <p:custDataLst>
                <p:tags r:id="rId30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>
              <p:custDataLst>
                <p:tags r:id="rId31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939030" y="3180080"/>
            <a:ext cx="1828800" cy="152400"/>
            <a:chOff x="7818" y="3267"/>
            <a:chExt cx="2880" cy="240"/>
          </a:xfrm>
        </p:grpSpPr>
        <p:sp>
          <p:nvSpPr>
            <p:cNvPr id="50" name="矩形 49"/>
            <p:cNvSpPr/>
            <p:nvPr>
              <p:custDataLst>
                <p:tags r:id="rId32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>
              <p:custDataLst>
                <p:tags r:id="rId33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>
              <p:custDataLst>
                <p:tags r:id="rId34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>
              <p:custDataLst>
                <p:tags r:id="rId35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>
              <p:custDataLst>
                <p:tags r:id="rId36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>
              <p:custDataLst>
                <p:tags r:id="rId37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>
              <p:custDataLst>
                <p:tags r:id="rId38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>
              <p:custDataLst>
                <p:tags r:id="rId39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>
              <p:custDataLst>
                <p:tags r:id="rId40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>
              <p:custDataLst>
                <p:tags r:id="rId41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>
              <p:custDataLst>
                <p:tags r:id="rId42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>
              <p:custDataLst>
                <p:tags r:id="rId43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939030" y="4690745"/>
            <a:ext cx="1828800" cy="152400"/>
            <a:chOff x="7818" y="3267"/>
            <a:chExt cx="2880" cy="240"/>
          </a:xfrm>
        </p:grpSpPr>
        <p:sp>
          <p:nvSpPr>
            <p:cNvPr id="63" name="矩形 62"/>
            <p:cNvSpPr/>
            <p:nvPr>
              <p:custDataLst>
                <p:tags r:id="rId44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>
              <p:custDataLst>
                <p:tags r:id="rId45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>
              <p:custDataLst>
                <p:tags r:id="rId46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>
              <p:custDataLst>
                <p:tags r:id="rId47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>
              <p:custDataLst>
                <p:tags r:id="rId48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>
              <p:custDataLst>
                <p:tags r:id="rId49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>
              <p:custDataLst>
                <p:tags r:id="rId50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>
              <p:custDataLst>
                <p:tags r:id="rId51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>
              <p:custDataLst>
                <p:tags r:id="rId52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>
              <p:custDataLst>
                <p:tags r:id="rId53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>
              <p:custDataLst>
                <p:tags r:id="rId54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>
              <p:custDataLst>
                <p:tags r:id="rId55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964430" y="5781040"/>
            <a:ext cx="1828800" cy="152400"/>
            <a:chOff x="7818" y="3267"/>
            <a:chExt cx="2880" cy="240"/>
          </a:xfrm>
        </p:grpSpPr>
        <p:sp>
          <p:nvSpPr>
            <p:cNvPr id="76" name="矩形 75"/>
            <p:cNvSpPr/>
            <p:nvPr>
              <p:custDataLst>
                <p:tags r:id="rId56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>
              <p:custDataLst>
                <p:tags r:id="rId57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>
              <p:custDataLst>
                <p:tags r:id="rId58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>
              <p:custDataLst>
                <p:tags r:id="rId59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>
              <p:custDataLst>
                <p:tags r:id="rId60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>
              <p:custDataLst>
                <p:tags r:id="rId61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>
              <p:custDataLst>
                <p:tags r:id="rId62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>
              <p:custDataLst>
                <p:tags r:id="rId63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>
              <p:custDataLst>
                <p:tags r:id="rId64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>
              <p:custDataLst>
                <p:tags r:id="rId65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>
              <p:custDataLst>
                <p:tags r:id="rId66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>
              <p:custDataLst>
                <p:tags r:id="rId67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>
            <p:custDataLst>
              <p:tags r:id="rId68"/>
            </p:custDataLst>
          </p:nvPr>
        </p:nvSpPr>
        <p:spPr>
          <a:xfrm>
            <a:off x="5304790" y="1132840"/>
            <a:ext cx="1158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Feature Vector</a:t>
            </a:r>
            <a:endParaRPr lang="en-US" altLang="zh-CN" sz="2000" b="1"/>
          </a:p>
        </p:txBody>
      </p:sp>
    </p:spTree>
    <p:custDataLst>
      <p:tags r:id="rId6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77595" y="1651635"/>
            <a:ext cx="1013460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>
            <p:custDataLst>
              <p:tags r:id="rId4"/>
            </p:custDataLst>
          </p:nvPr>
        </p:nvPicPr>
        <p:blipFill>
          <a:blip r:embed="rId5"/>
          <a:srcRect l="17389" r="2255"/>
          <a:stretch>
            <a:fillRect/>
          </a:stretch>
        </p:blipFill>
        <p:spPr>
          <a:xfrm>
            <a:off x="1077595" y="4269740"/>
            <a:ext cx="1012825" cy="995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63270" y="1059815"/>
            <a:ext cx="1640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Support set</a:t>
            </a:r>
            <a:endParaRPr lang="en-US" altLang="zh-CN" sz="2000" b="1"/>
          </a:p>
        </p:txBody>
      </p:sp>
      <p:pic>
        <p:nvPicPr>
          <p:cNvPr id="13" name="图片 12"/>
          <p:cNvPicPr/>
          <p:nvPr/>
        </p:nvPicPr>
        <p:blipFill>
          <a:blip r:embed="rId7"/>
          <a:srcRect l="12644" r="13592"/>
          <a:stretch>
            <a:fillRect/>
          </a:stretch>
        </p:blipFill>
        <p:spPr>
          <a:xfrm>
            <a:off x="1077595" y="2759075"/>
            <a:ext cx="1012825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/>
          <p:nvPr/>
        </p:nvPicPr>
        <p:blipFill>
          <a:blip r:embed="rId8"/>
          <a:srcRect l="2715" r="33297" b="9745"/>
          <a:stretch>
            <a:fillRect/>
          </a:stretch>
        </p:blipFill>
        <p:spPr>
          <a:xfrm>
            <a:off x="1077595" y="5360670"/>
            <a:ext cx="1012825" cy="994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圆角矩形 18"/>
          <p:cNvSpPr/>
          <p:nvPr>
            <p:custDataLst>
              <p:tags r:id="rId9"/>
            </p:custDataLst>
          </p:nvPr>
        </p:nvSpPr>
        <p:spPr>
          <a:xfrm>
            <a:off x="935355" y="1531620"/>
            <a:ext cx="1291590" cy="2338705"/>
          </a:xfrm>
          <a:prstGeom prst="roundRect">
            <a:avLst/>
          </a:prstGeom>
          <a:noFill/>
          <a:ln w="25400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10"/>
            </p:custDataLst>
          </p:nvPr>
        </p:nvSpPr>
        <p:spPr>
          <a:xfrm>
            <a:off x="935355" y="4159250"/>
            <a:ext cx="1291590" cy="2338705"/>
          </a:xfrm>
          <a:prstGeom prst="roundRect">
            <a:avLst/>
          </a:prstGeom>
          <a:noFill/>
          <a:ln w="25400" cmpd="sng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101" idx="3"/>
            <a:endCxn id="23" idx="1"/>
          </p:cNvCxnSpPr>
          <p:nvPr/>
        </p:nvCxnSpPr>
        <p:spPr>
          <a:xfrm>
            <a:off x="2091055" y="2150110"/>
            <a:ext cx="836930" cy="635"/>
          </a:xfrm>
          <a:prstGeom prst="straightConnector1">
            <a:avLst/>
          </a:prstGeom>
          <a:ln w="22225"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24" idx="1"/>
          </p:cNvCxnSpPr>
          <p:nvPr>
            <p:custDataLst>
              <p:tags r:id="rId11"/>
            </p:custDataLst>
          </p:nvPr>
        </p:nvCxnSpPr>
        <p:spPr>
          <a:xfrm>
            <a:off x="2091055" y="3256915"/>
            <a:ext cx="836930" cy="0"/>
          </a:xfrm>
          <a:prstGeom prst="straightConnector1">
            <a:avLst/>
          </a:prstGeom>
          <a:ln w="22225"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927985" y="1930400"/>
            <a:ext cx="1036955" cy="440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CNN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2927985" y="3036570"/>
            <a:ext cx="1036955" cy="440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CNN</a:t>
            </a:r>
            <a:endParaRPr lang="zh-CN" altLang="en-US"/>
          </a:p>
        </p:txBody>
      </p:sp>
      <p:cxnSp>
        <p:nvCxnSpPr>
          <p:cNvPr id="25" name="直接箭头连接符 24"/>
          <p:cNvCxnSpPr/>
          <p:nvPr>
            <p:custDataLst>
              <p:tags r:id="rId13"/>
            </p:custDataLst>
          </p:nvPr>
        </p:nvCxnSpPr>
        <p:spPr>
          <a:xfrm>
            <a:off x="2090420" y="4766945"/>
            <a:ext cx="836930" cy="635"/>
          </a:xfrm>
          <a:prstGeom prst="straightConnector1">
            <a:avLst/>
          </a:prstGeom>
          <a:ln w="22225">
            <a:solidFill>
              <a:schemeClr val="tx2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4"/>
            </p:custDataLst>
          </p:nvPr>
        </p:nvCxnSpPr>
        <p:spPr>
          <a:xfrm>
            <a:off x="2090420" y="5857240"/>
            <a:ext cx="836930" cy="635"/>
          </a:xfrm>
          <a:prstGeom prst="straightConnector1">
            <a:avLst/>
          </a:prstGeom>
          <a:ln w="22225">
            <a:solidFill>
              <a:schemeClr val="tx2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>
            <p:custDataLst>
              <p:tags r:id="rId15"/>
            </p:custDataLst>
          </p:nvPr>
        </p:nvSpPr>
        <p:spPr>
          <a:xfrm>
            <a:off x="2927350" y="4547235"/>
            <a:ext cx="1036955" cy="440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CNN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16"/>
            </p:custDataLst>
          </p:nvPr>
        </p:nvSpPr>
        <p:spPr>
          <a:xfrm>
            <a:off x="2927350" y="5653405"/>
            <a:ext cx="1036955" cy="440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CNN</a:t>
            </a:r>
            <a:endParaRPr lang="zh-CN" altLang="en-US"/>
          </a:p>
        </p:txBody>
      </p:sp>
      <p:cxnSp>
        <p:nvCxnSpPr>
          <p:cNvPr id="2" name="直接箭头连接符 1"/>
          <p:cNvCxnSpPr/>
          <p:nvPr>
            <p:custDataLst>
              <p:tags r:id="rId17"/>
            </p:custDataLst>
          </p:nvPr>
        </p:nvCxnSpPr>
        <p:spPr>
          <a:xfrm>
            <a:off x="3964305" y="2150110"/>
            <a:ext cx="836930" cy="635"/>
          </a:xfrm>
          <a:prstGeom prst="straightConnector1">
            <a:avLst/>
          </a:prstGeom>
          <a:ln w="22225"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>
            <p:custDataLst>
              <p:tags r:id="rId18"/>
            </p:custDataLst>
          </p:nvPr>
        </p:nvCxnSpPr>
        <p:spPr>
          <a:xfrm>
            <a:off x="3964305" y="3256915"/>
            <a:ext cx="836930" cy="0"/>
          </a:xfrm>
          <a:prstGeom prst="straightConnector1">
            <a:avLst/>
          </a:prstGeom>
          <a:ln w="22225"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>
            <p:custDataLst>
              <p:tags r:id="rId19"/>
            </p:custDataLst>
          </p:nvPr>
        </p:nvCxnSpPr>
        <p:spPr>
          <a:xfrm>
            <a:off x="3964305" y="4767580"/>
            <a:ext cx="836930" cy="635"/>
          </a:xfrm>
          <a:prstGeom prst="straightConnector1">
            <a:avLst/>
          </a:prstGeom>
          <a:ln w="22225">
            <a:solidFill>
              <a:schemeClr val="tx2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20"/>
            </p:custDataLst>
          </p:nvPr>
        </p:nvCxnSpPr>
        <p:spPr>
          <a:xfrm>
            <a:off x="3964305" y="5857875"/>
            <a:ext cx="836930" cy="635"/>
          </a:xfrm>
          <a:prstGeom prst="straightConnector1">
            <a:avLst/>
          </a:prstGeom>
          <a:ln w="22225">
            <a:solidFill>
              <a:schemeClr val="tx2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4964430" y="2074545"/>
            <a:ext cx="1828800" cy="152400"/>
            <a:chOff x="7818" y="3267"/>
            <a:chExt cx="2880" cy="240"/>
          </a:xfrm>
        </p:grpSpPr>
        <p:sp>
          <p:nvSpPr>
            <p:cNvPr id="9" name="矩形 8"/>
            <p:cNvSpPr/>
            <p:nvPr/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21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22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23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24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>
              <p:custDataLst>
                <p:tags r:id="rId25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26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27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>
              <p:custDataLst>
                <p:tags r:id="rId28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>
              <p:custDataLst>
                <p:tags r:id="rId29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>
              <p:custDataLst>
                <p:tags r:id="rId30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>
              <p:custDataLst>
                <p:tags r:id="rId31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939030" y="3180080"/>
            <a:ext cx="1828800" cy="152400"/>
            <a:chOff x="7818" y="3267"/>
            <a:chExt cx="2880" cy="240"/>
          </a:xfrm>
        </p:grpSpPr>
        <p:sp>
          <p:nvSpPr>
            <p:cNvPr id="50" name="矩形 49"/>
            <p:cNvSpPr/>
            <p:nvPr>
              <p:custDataLst>
                <p:tags r:id="rId32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>
              <p:custDataLst>
                <p:tags r:id="rId33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>
              <p:custDataLst>
                <p:tags r:id="rId34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>
              <p:custDataLst>
                <p:tags r:id="rId35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>
              <p:custDataLst>
                <p:tags r:id="rId36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>
              <p:custDataLst>
                <p:tags r:id="rId37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>
              <p:custDataLst>
                <p:tags r:id="rId38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>
              <p:custDataLst>
                <p:tags r:id="rId39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>
              <p:custDataLst>
                <p:tags r:id="rId40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>
              <p:custDataLst>
                <p:tags r:id="rId41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>
              <p:custDataLst>
                <p:tags r:id="rId42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>
              <p:custDataLst>
                <p:tags r:id="rId43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939030" y="4690745"/>
            <a:ext cx="1828800" cy="152400"/>
            <a:chOff x="7818" y="3267"/>
            <a:chExt cx="2880" cy="240"/>
          </a:xfrm>
        </p:grpSpPr>
        <p:sp>
          <p:nvSpPr>
            <p:cNvPr id="63" name="矩形 62"/>
            <p:cNvSpPr/>
            <p:nvPr>
              <p:custDataLst>
                <p:tags r:id="rId44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>
              <p:custDataLst>
                <p:tags r:id="rId45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>
              <p:custDataLst>
                <p:tags r:id="rId46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>
              <p:custDataLst>
                <p:tags r:id="rId47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>
              <p:custDataLst>
                <p:tags r:id="rId48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>
              <p:custDataLst>
                <p:tags r:id="rId49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>
              <p:custDataLst>
                <p:tags r:id="rId50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>
              <p:custDataLst>
                <p:tags r:id="rId51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>
              <p:custDataLst>
                <p:tags r:id="rId52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>
              <p:custDataLst>
                <p:tags r:id="rId53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>
              <p:custDataLst>
                <p:tags r:id="rId54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>
              <p:custDataLst>
                <p:tags r:id="rId55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964430" y="5781040"/>
            <a:ext cx="1828800" cy="152400"/>
            <a:chOff x="7818" y="3267"/>
            <a:chExt cx="2880" cy="240"/>
          </a:xfrm>
        </p:grpSpPr>
        <p:sp>
          <p:nvSpPr>
            <p:cNvPr id="76" name="矩形 75"/>
            <p:cNvSpPr/>
            <p:nvPr>
              <p:custDataLst>
                <p:tags r:id="rId56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>
              <p:custDataLst>
                <p:tags r:id="rId57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>
              <p:custDataLst>
                <p:tags r:id="rId58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>
              <p:custDataLst>
                <p:tags r:id="rId59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>
              <p:custDataLst>
                <p:tags r:id="rId60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>
              <p:custDataLst>
                <p:tags r:id="rId61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>
              <p:custDataLst>
                <p:tags r:id="rId62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>
              <p:custDataLst>
                <p:tags r:id="rId63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>
              <p:custDataLst>
                <p:tags r:id="rId64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>
              <p:custDataLst>
                <p:tags r:id="rId65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>
              <p:custDataLst>
                <p:tags r:id="rId66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>
              <p:custDataLst>
                <p:tags r:id="rId67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>
            <p:custDataLst>
              <p:tags r:id="rId68"/>
            </p:custDataLst>
          </p:nvPr>
        </p:nvSpPr>
        <p:spPr>
          <a:xfrm>
            <a:off x="5304790" y="1132840"/>
            <a:ext cx="1158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Feature Vector</a:t>
            </a:r>
            <a:endParaRPr lang="en-US" altLang="zh-CN" sz="2000" b="1"/>
          </a:p>
        </p:txBody>
      </p:sp>
      <p:sp>
        <p:nvSpPr>
          <p:cNvPr id="12" name="右大括号 11"/>
          <p:cNvSpPr/>
          <p:nvPr/>
        </p:nvSpPr>
        <p:spPr>
          <a:xfrm>
            <a:off x="7012940" y="2150110"/>
            <a:ext cx="340995" cy="1097915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593965" y="2623185"/>
            <a:ext cx="1828800" cy="152400"/>
            <a:chOff x="7818" y="3267"/>
            <a:chExt cx="2880" cy="240"/>
          </a:xfrm>
        </p:grpSpPr>
        <p:sp>
          <p:nvSpPr>
            <p:cNvPr id="36" name="矩形 35"/>
            <p:cNvSpPr/>
            <p:nvPr>
              <p:custDataLst>
                <p:tags r:id="rId69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>
              <p:custDataLst>
                <p:tags r:id="rId70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>
              <p:custDataLst>
                <p:tags r:id="rId71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>
              <p:custDataLst>
                <p:tags r:id="rId72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>
              <p:custDataLst>
                <p:tags r:id="rId73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>
              <p:custDataLst>
                <p:tags r:id="rId74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>
              <p:custDataLst>
                <p:tags r:id="rId75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>
              <p:custDataLst>
                <p:tags r:id="rId76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>
              <p:custDataLst>
                <p:tags r:id="rId77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>
              <p:custDataLst>
                <p:tags r:id="rId78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>
              <p:custDataLst>
                <p:tags r:id="rId79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>
              <p:custDataLst>
                <p:tags r:id="rId80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9" name="右大括号 88"/>
          <p:cNvSpPr/>
          <p:nvPr>
            <p:custDataLst>
              <p:tags r:id="rId81"/>
            </p:custDataLst>
          </p:nvPr>
        </p:nvSpPr>
        <p:spPr>
          <a:xfrm>
            <a:off x="7012940" y="4735195"/>
            <a:ext cx="340995" cy="1097915"/>
          </a:xfrm>
          <a:prstGeom prst="rightBrace">
            <a:avLst/>
          </a:prstGeom>
          <a:ln w="190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>
            <a:off x="7593965" y="5208270"/>
            <a:ext cx="1828800" cy="152400"/>
            <a:chOff x="7818" y="3267"/>
            <a:chExt cx="2880" cy="240"/>
          </a:xfrm>
        </p:grpSpPr>
        <p:sp>
          <p:nvSpPr>
            <p:cNvPr id="91" name="矩形 90"/>
            <p:cNvSpPr/>
            <p:nvPr>
              <p:custDataLst>
                <p:tags r:id="rId82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>
              <p:custDataLst>
                <p:tags r:id="rId83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>
              <p:custDataLst>
                <p:tags r:id="rId84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>
              <p:custDataLst>
                <p:tags r:id="rId85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>
              <p:custDataLst>
                <p:tags r:id="rId86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>
              <p:custDataLst>
                <p:tags r:id="rId87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>
              <p:custDataLst>
                <p:tags r:id="rId88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>
              <p:custDataLst>
                <p:tags r:id="rId89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>
              <p:custDataLst>
                <p:tags r:id="rId90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>
              <p:custDataLst>
                <p:tags r:id="rId91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>
              <p:custDataLst>
                <p:tags r:id="rId92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>
              <p:custDataLst>
                <p:tags r:id="rId93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5" name="文本框 104"/>
          <p:cNvSpPr txBox="1"/>
          <p:nvPr>
            <p:custDataLst>
              <p:tags r:id="rId94"/>
            </p:custDataLst>
          </p:nvPr>
        </p:nvSpPr>
        <p:spPr>
          <a:xfrm>
            <a:off x="9582785" y="2499360"/>
            <a:ext cx="18967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Enhydra lutris</a:t>
            </a:r>
            <a:endParaRPr lang="zh-CN" altLang="en-US" sz="2000" b="1"/>
          </a:p>
        </p:txBody>
      </p:sp>
      <p:sp>
        <p:nvSpPr>
          <p:cNvPr id="106" name="文本框 105"/>
          <p:cNvSpPr txBox="1"/>
          <p:nvPr>
            <p:custDataLst>
              <p:tags r:id="rId95"/>
            </p:custDataLst>
          </p:nvPr>
        </p:nvSpPr>
        <p:spPr>
          <a:xfrm>
            <a:off x="9629775" y="5085080"/>
            <a:ext cx="7543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Kola</a:t>
            </a:r>
            <a:endParaRPr lang="en-US" altLang="zh-CN" sz="2000" b="1"/>
          </a:p>
        </p:txBody>
      </p:sp>
    </p:spTree>
    <p:custDataLst>
      <p:tags r:id="rId9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755650" y="1217930"/>
            <a:ext cx="6261735" cy="1859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  <p:pic>
        <p:nvPicPr>
          <p:cNvPr id="107" name="图片 106"/>
          <p:cNvPicPr/>
          <p:nvPr>
            <p:custDataLst>
              <p:tags r:id="rId2"/>
            </p:custDataLst>
          </p:nvPr>
        </p:nvPicPr>
        <p:blipFill>
          <a:blip r:embed="rId3"/>
          <a:srcRect l="16905" r="16744"/>
          <a:stretch>
            <a:fillRect/>
          </a:stretch>
        </p:blipFill>
        <p:spPr>
          <a:xfrm>
            <a:off x="1028700" y="1843405"/>
            <a:ext cx="1012825" cy="99441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59" name="直接箭头连接符 158"/>
          <p:cNvCxnSpPr/>
          <p:nvPr>
            <p:custDataLst>
              <p:tags r:id="rId4"/>
            </p:custDataLst>
          </p:nvPr>
        </p:nvCxnSpPr>
        <p:spPr>
          <a:xfrm>
            <a:off x="2041525" y="2357755"/>
            <a:ext cx="836930" cy="635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/>
          <p:cNvSpPr/>
          <p:nvPr>
            <p:custDataLst>
              <p:tags r:id="rId5"/>
            </p:custDataLst>
          </p:nvPr>
        </p:nvSpPr>
        <p:spPr>
          <a:xfrm>
            <a:off x="2878455" y="2138045"/>
            <a:ext cx="1036955" cy="440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CNN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61" name="直接箭头连接符 160"/>
          <p:cNvCxnSpPr/>
          <p:nvPr>
            <p:custDataLst>
              <p:tags r:id="rId6"/>
            </p:custDataLst>
          </p:nvPr>
        </p:nvCxnSpPr>
        <p:spPr>
          <a:xfrm>
            <a:off x="3915410" y="2358390"/>
            <a:ext cx="836930" cy="635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/>
          <p:cNvGrpSpPr/>
          <p:nvPr/>
        </p:nvGrpSpPr>
        <p:grpSpPr>
          <a:xfrm>
            <a:off x="4890135" y="2281555"/>
            <a:ext cx="1828800" cy="152400"/>
            <a:chOff x="7818" y="3267"/>
            <a:chExt cx="2880" cy="240"/>
          </a:xfrm>
        </p:grpSpPr>
        <p:sp>
          <p:nvSpPr>
            <p:cNvPr id="163" name="矩形 162"/>
            <p:cNvSpPr/>
            <p:nvPr>
              <p:custDataLst>
                <p:tags r:id="rId7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4" name="矩形 163"/>
            <p:cNvSpPr/>
            <p:nvPr>
              <p:custDataLst>
                <p:tags r:id="rId8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5" name="矩形 164"/>
            <p:cNvSpPr/>
            <p:nvPr>
              <p:custDataLst>
                <p:tags r:id="rId9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>
              <p:custDataLst>
                <p:tags r:id="rId10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7" name="矩形 166"/>
            <p:cNvSpPr/>
            <p:nvPr>
              <p:custDataLst>
                <p:tags r:id="rId11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8" name="矩形 167"/>
            <p:cNvSpPr/>
            <p:nvPr>
              <p:custDataLst>
                <p:tags r:id="rId12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>
              <p:custDataLst>
                <p:tags r:id="rId13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>
              <p:custDataLst>
                <p:tags r:id="rId14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>
              <p:custDataLst>
                <p:tags r:id="rId15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>
              <p:custDataLst>
                <p:tags r:id="rId16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>
              <p:custDataLst>
                <p:tags r:id="rId17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>
              <p:custDataLst>
                <p:tags r:id="rId18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5" name="文本框 174"/>
          <p:cNvSpPr txBox="1"/>
          <p:nvPr/>
        </p:nvSpPr>
        <p:spPr>
          <a:xfrm>
            <a:off x="1047750" y="138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Feature extraction of </a:t>
            </a:r>
            <a:r>
              <a:rPr lang="en-US" altLang="zh-CN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Query set</a:t>
            </a:r>
            <a:endParaRPr lang="en-US" altLang="zh-CN" b="1" i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3" name="矩形 192"/>
          <p:cNvSpPr/>
          <p:nvPr>
            <p:custDataLst>
              <p:tags r:id="rId1"/>
            </p:custDataLst>
          </p:nvPr>
        </p:nvSpPr>
        <p:spPr>
          <a:xfrm>
            <a:off x="755650" y="3612515"/>
            <a:ext cx="6261735" cy="2678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5650" y="1217930"/>
            <a:ext cx="6261735" cy="1859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  <p:grpSp>
        <p:nvGrpSpPr>
          <p:cNvPr id="15" name="组合 14"/>
          <p:cNvGrpSpPr/>
          <p:nvPr/>
        </p:nvGrpSpPr>
        <p:grpSpPr>
          <a:xfrm>
            <a:off x="1825625" y="3771265"/>
            <a:ext cx="1828800" cy="152400"/>
            <a:chOff x="7818" y="3267"/>
            <a:chExt cx="2880" cy="240"/>
          </a:xfrm>
        </p:grpSpPr>
        <p:sp>
          <p:nvSpPr>
            <p:cNvPr id="36" name="矩形 35"/>
            <p:cNvSpPr/>
            <p:nvPr>
              <p:custDataLst>
                <p:tags r:id="rId3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>
              <p:custDataLst>
                <p:tags r:id="rId4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>
              <p:custDataLst>
                <p:tags r:id="rId5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>
              <p:custDataLst>
                <p:tags r:id="rId6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>
              <p:custDataLst>
                <p:tags r:id="rId7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>
              <p:custDataLst>
                <p:tags r:id="rId8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>
              <p:custDataLst>
                <p:tags r:id="rId9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>
              <p:custDataLst>
                <p:tags r:id="rId10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>
              <p:custDataLst>
                <p:tags r:id="rId11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>
              <p:custDataLst>
                <p:tags r:id="rId12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>
              <p:custDataLst>
                <p:tags r:id="rId13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>
              <p:custDataLst>
                <p:tags r:id="rId14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1797050" y="4596765"/>
            <a:ext cx="1828800" cy="152400"/>
            <a:chOff x="7818" y="3267"/>
            <a:chExt cx="2880" cy="240"/>
          </a:xfrm>
        </p:grpSpPr>
        <p:sp>
          <p:nvSpPr>
            <p:cNvPr id="91" name="矩形 90"/>
            <p:cNvSpPr/>
            <p:nvPr>
              <p:custDataLst>
                <p:tags r:id="rId15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>
              <p:custDataLst>
                <p:tags r:id="rId16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>
              <p:custDataLst>
                <p:tags r:id="rId17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>
              <p:custDataLst>
                <p:tags r:id="rId18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>
              <p:custDataLst>
                <p:tags r:id="rId19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>
              <p:custDataLst>
                <p:tags r:id="rId20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>
              <p:custDataLst>
                <p:tags r:id="rId21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>
              <p:custDataLst>
                <p:tags r:id="rId22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>
              <p:custDataLst>
                <p:tags r:id="rId23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>
              <p:custDataLst>
                <p:tags r:id="rId24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>
              <p:custDataLst>
                <p:tags r:id="rId25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>
              <p:custDataLst>
                <p:tags r:id="rId26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5" name="文本框 104"/>
          <p:cNvSpPr txBox="1"/>
          <p:nvPr>
            <p:custDataLst>
              <p:tags r:id="rId27"/>
            </p:custDataLst>
          </p:nvPr>
        </p:nvSpPr>
        <p:spPr>
          <a:xfrm>
            <a:off x="1978025" y="3999230"/>
            <a:ext cx="15957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/>
              <a:t>Enhydra lutris</a:t>
            </a:r>
            <a:endParaRPr lang="zh-CN" altLang="en-US" sz="1600" b="1"/>
          </a:p>
        </p:txBody>
      </p:sp>
      <p:sp>
        <p:nvSpPr>
          <p:cNvPr id="106" name="文本框 105"/>
          <p:cNvSpPr txBox="1"/>
          <p:nvPr>
            <p:custDataLst>
              <p:tags r:id="rId28"/>
            </p:custDataLst>
          </p:nvPr>
        </p:nvSpPr>
        <p:spPr>
          <a:xfrm>
            <a:off x="2350770" y="4850130"/>
            <a:ext cx="6940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/>
              <a:t>Kola</a:t>
            </a:r>
            <a:endParaRPr lang="en-US" altLang="zh-CN" sz="1600" b="1"/>
          </a:p>
        </p:txBody>
      </p:sp>
      <p:pic>
        <p:nvPicPr>
          <p:cNvPr id="107" name="图片 106"/>
          <p:cNvPicPr/>
          <p:nvPr>
            <p:custDataLst>
              <p:tags r:id="rId29"/>
            </p:custDataLst>
          </p:nvPr>
        </p:nvPicPr>
        <p:blipFill>
          <a:blip r:embed="rId30"/>
          <a:srcRect l="16905" r="16744"/>
          <a:stretch>
            <a:fillRect/>
          </a:stretch>
        </p:blipFill>
        <p:spPr>
          <a:xfrm>
            <a:off x="1028700" y="1843405"/>
            <a:ext cx="1012825" cy="99441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59" name="直接箭头连接符 158"/>
          <p:cNvCxnSpPr/>
          <p:nvPr>
            <p:custDataLst>
              <p:tags r:id="rId31"/>
            </p:custDataLst>
          </p:nvPr>
        </p:nvCxnSpPr>
        <p:spPr>
          <a:xfrm>
            <a:off x="2041525" y="2357755"/>
            <a:ext cx="836930" cy="635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/>
          <p:cNvSpPr/>
          <p:nvPr>
            <p:custDataLst>
              <p:tags r:id="rId32"/>
            </p:custDataLst>
          </p:nvPr>
        </p:nvSpPr>
        <p:spPr>
          <a:xfrm>
            <a:off x="2878455" y="2138045"/>
            <a:ext cx="1036955" cy="440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CNN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61" name="直接箭头连接符 160"/>
          <p:cNvCxnSpPr/>
          <p:nvPr>
            <p:custDataLst>
              <p:tags r:id="rId33"/>
            </p:custDataLst>
          </p:nvPr>
        </p:nvCxnSpPr>
        <p:spPr>
          <a:xfrm>
            <a:off x="3915410" y="2358390"/>
            <a:ext cx="836930" cy="635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/>
          <p:cNvGrpSpPr/>
          <p:nvPr/>
        </p:nvGrpSpPr>
        <p:grpSpPr>
          <a:xfrm>
            <a:off x="4890135" y="2281555"/>
            <a:ext cx="1828800" cy="152400"/>
            <a:chOff x="7818" y="3267"/>
            <a:chExt cx="2880" cy="240"/>
          </a:xfrm>
        </p:grpSpPr>
        <p:sp>
          <p:nvSpPr>
            <p:cNvPr id="163" name="矩形 162"/>
            <p:cNvSpPr/>
            <p:nvPr>
              <p:custDataLst>
                <p:tags r:id="rId34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4" name="矩形 163"/>
            <p:cNvSpPr/>
            <p:nvPr>
              <p:custDataLst>
                <p:tags r:id="rId35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5" name="矩形 164"/>
            <p:cNvSpPr/>
            <p:nvPr>
              <p:custDataLst>
                <p:tags r:id="rId36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>
              <p:custDataLst>
                <p:tags r:id="rId37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7" name="矩形 166"/>
            <p:cNvSpPr/>
            <p:nvPr>
              <p:custDataLst>
                <p:tags r:id="rId38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8" name="矩形 167"/>
            <p:cNvSpPr/>
            <p:nvPr>
              <p:custDataLst>
                <p:tags r:id="rId39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>
              <p:custDataLst>
                <p:tags r:id="rId40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>
              <p:custDataLst>
                <p:tags r:id="rId41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>
              <p:custDataLst>
                <p:tags r:id="rId42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>
              <p:custDataLst>
                <p:tags r:id="rId43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>
              <p:custDataLst>
                <p:tags r:id="rId44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>
              <p:custDataLst>
                <p:tags r:id="rId45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5" name="文本框 174"/>
          <p:cNvSpPr txBox="1"/>
          <p:nvPr/>
        </p:nvSpPr>
        <p:spPr>
          <a:xfrm>
            <a:off x="1047750" y="138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Feature extraction of </a:t>
            </a:r>
            <a:r>
              <a:rPr lang="en-US" altLang="zh-CN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Query set</a:t>
            </a:r>
            <a:endParaRPr lang="en-US" altLang="zh-CN" b="1" i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6" name="组合 175"/>
          <p:cNvGrpSpPr/>
          <p:nvPr/>
        </p:nvGrpSpPr>
        <p:grpSpPr>
          <a:xfrm>
            <a:off x="1797050" y="5564505"/>
            <a:ext cx="1828800" cy="152400"/>
            <a:chOff x="7818" y="3267"/>
            <a:chExt cx="2880" cy="240"/>
          </a:xfrm>
        </p:grpSpPr>
        <p:sp>
          <p:nvSpPr>
            <p:cNvPr id="177" name="矩形 176"/>
            <p:cNvSpPr/>
            <p:nvPr>
              <p:custDataLst>
                <p:tags r:id="rId46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>
              <p:custDataLst>
                <p:tags r:id="rId47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>
              <p:custDataLst>
                <p:tags r:id="rId48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>
              <p:custDataLst>
                <p:tags r:id="rId49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>
              <p:custDataLst>
                <p:tags r:id="rId50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>
              <p:custDataLst>
                <p:tags r:id="rId51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>
              <p:custDataLst>
                <p:tags r:id="rId52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>
              <p:custDataLst>
                <p:tags r:id="rId53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>
              <p:custDataLst>
                <p:tags r:id="rId54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>
              <p:custDataLst>
                <p:tags r:id="rId55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>
              <p:custDataLst>
                <p:tags r:id="rId56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>
              <p:custDataLst>
                <p:tags r:id="rId57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9" name="文本框 188"/>
          <p:cNvSpPr txBox="1"/>
          <p:nvPr>
            <p:custDataLst>
              <p:tags r:id="rId58"/>
            </p:custDataLst>
          </p:nvPr>
        </p:nvSpPr>
        <p:spPr>
          <a:xfrm>
            <a:off x="2161540" y="5785485"/>
            <a:ext cx="10071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/>
              <a:t>Unknow</a:t>
            </a:r>
            <a:endParaRPr lang="en-US" altLang="zh-CN" sz="1600" b="1"/>
          </a:p>
        </p:txBody>
      </p:sp>
      <p:sp>
        <p:nvSpPr>
          <p:cNvPr id="190" name="右大括号 189"/>
          <p:cNvSpPr/>
          <p:nvPr/>
        </p:nvSpPr>
        <p:spPr>
          <a:xfrm>
            <a:off x="3943985" y="3867150"/>
            <a:ext cx="323215" cy="863600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59"/>
            </p:custDataLst>
          </p:nvPr>
        </p:nvSpPr>
        <p:spPr>
          <a:xfrm>
            <a:off x="4472940" y="4126230"/>
            <a:ext cx="13309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/>
              <a:t>Support set</a:t>
            </a:r>
            <a:endParaRPr lang="en-US" altLang="zh-CN" sz="1600" b="1"/>
          </a:p>
        </p:txBody>
      </p:sp>
      <p:sp>
        <p:nvSpPr>
          <p:cNvPr id="192" name="文本框 191"/>
          <p:cNvSpPr txBox="1"/>
          <p:nvPr>
            <p:custDataLst>
              <p:tags r:id="rId60"/>
            </p:custDataLst>
          </p:nvPr>
        </p:nvSpPr>
        <p:spPr>
          <a:xfrm>
            <a:off x="4542155" y="5472430"/>
            <a:ext cx="13309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/>
              <a:t>Query set</a:t>
            </a:r>
            <a:endParaRPr lang="en-US" altLang="zh-CN" sz="1600" b="1"/>
          </a:p>
        </p:txBody>
      </p:sp>
    </p:spTree>
    <p:custDataLst>
      <p:tags r:id="rId6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  <p:grpSp>
        <p:nvGrpSpPr>
          <p:cNvPr id="15" name="组合 14"/>
          <p:cNvGrpSpPr/>
          <p:nvPr/>
        </p:nvGrpSpPr>
        <p:grpSpPr>
          <a:xfrm>
            <a:off x="3197225" y="1986915"/>
            <a:ext cx="1828800" cy="152400"/>
            <a:chOff x="7818" y="3267"/>
            <a:chExt cx="2880" cy="240"/>
          </a:xfrm>
        </p:grpSpPr>
        <p:sp>
          <p:nvSpPr>
            <p:cNvPr id="36" name="矩形 35"/>
            <p:cNvSpPr/>
            <p:nvPr>
              <p:custDataLst>
                <p:tags r:id="rId2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>
              <p:custDataLst>
                <p:tags r:id="rId3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>
              <p:custDataLst>
                <p:tags r:id="rId5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>
              <p:custDataLst>
                <p:tags r:id="rId6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>
              <p:custDataLst>
                <p:tags r:id="rId7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>
              <p:custDataLst>
                <p:tags r:id="rId8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>
              <p:custDataLst>
                <p:tags r:id="rId9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>
              <p:custDataLst>
                <p:tags r:id="rId10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>
              <p:custDataLst>
                <p:tags r:id="rId11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>
              <p:custDataLst>
                <p:tags r:id="rId12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>
              <p:custDataLst>
                <p:tags r:id="rId13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197225" y="3703320"/>
            <a:ext cx="1828800" cy="152400"/>
            <a:chOff x="7818" y="3267"/>
            <a:chExt cx="2880" cy="240"/>
          </a:xfrm>
        </p:grpSpPr>
        <p:sp>
          <p:nvSpPr>
            <p:cNvPr id="91" name="矩形 90"/>
            <p:cNvSpPr/>
            <p:nvPr>
              <p:custDataLst>
                <p:tags r:id="rId14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>
              <p:custDataLst>
                <p:tags r:id="rId15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>
              <p:custDataLst>
                <p:tags r:id="rId16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>
              <p:custDataLst>
                <p:tags r:id="rId17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>
              <p:custDataLst>
                <p:tags r:id="rId18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>
              <p:custDataLst>
                <p:tags r:id="rId19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>
              <p:custDataLst>
                <p:tags r:id="rId20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>
              <p:custDataLst>
                <p:tags r:id="rId21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>
              <p:custDataLst>
                <p:tags r:id="rId22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>
              <p:custDataLst>
                <p:tags r:id="rId23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>
              <p:custDataLst>
                <p:tags r:id="rId24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>
              <p:custDataLst>
                <p:tags r:id="rId25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5" name="文本框 104"/>
          <p:cNvSpPr txBox="1"/>
          <p:nvPr>
            <p:custDataLst>
              <p:tags r:id="rId26"/>
            </p:custDataLst>
          </p:nvPr>
        </p:nvSpPr>
        <p:spPr>
          <a:xfrm>
            <a:off x="3349625" y="2214880"/>
            <a:ext cx="15957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accent5"/>
                </a:solidFill>
              </a:rPr>
              <a:t>Enhydra lutris</a:t>
            </a:r>
            <a:endParaRPr lang="zh-CN" altLang="en-US" sz="1600" b="1">
              <a:solidFill>
                <a:schemeClr val="accent5"/>
              </a:solidFill>
            </a:endParaRPr>
          </a:p>
        </p:txBody>
      </p:sp>
      <p:sp>
        <p:nvSpPr>
          <p:cNvPr id="106" name="文本框 105"/>
          <p:cNvSpPr txBox="1"/>
          <p:nvPr>
            <p:custDataLst>
              <p:tags r:id="rId27"/>
            </p:custDataLst>
          </p:nvPr>
        </p:nvSpPr>
        <p:spPr>
          <a:xfrm>
            <a:off x="3750945" y="3956685"/>
            <a:ext cx="6940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solidFill>
                  <a:schemeClr val="tx2">
                    <a:lumMod val="50000"/>
                    <a:lumOff val="50000"/>
                  </a:schemeClr>
                </a:solidFill>
              </a:rPr>
              <a:t>Kola</a:t>
            </a:r>
            <a:endParaRPr lang="en-US" altLang="zh-CN" sz="1600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6" name="组合 175"/>
          <p:cNvGrpSpPr/>
          <p:nvPr/>
        </p:nvGrpSpPr>
        <p:grpSpPr>
          <a:xfrm>
            <a:off x="3197225" y="5455920"/>
            <a:ext cx="1828800" cy="152400"/>
            <a:chOff x="7818" y="3267"/>
            <a:chExt cx="2880" cy="240"/>
          </a:xfrm>
        </p:grpSpPr>
        <p:sp>
          <p:nvSpPr>
            <p:cNvPr id="177" name="矩形 176"/>
            <p:cNvSpPr/>
            <p:nvPr>
              <p:custDataLst>
                <p:tags r:id="rId28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>
              <p:custDataLst>
                <p:tags r:id="rId29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>
              <p:custDataLst>
                <p:tags r:id="rId30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>
              <p:custDataLst>
                <p:tags r:id="rId31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>
              <p:custDataLst>
                <p:tags r:id="rId32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>
              <p:custDataLst>
                <p:tags r:id="rId33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>
              <p:custDataLst>
                <p:tags r:id="rId34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>
              <p:custDataLst>
                <p:tags r:id="rId35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>
              <p:custDataLst>
                <p:tags r:id="rId36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>
              <p:custDataLst>
                <p:tags r:id="rId37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>
              <p:custDataLst>
                <p:tags r:id="rId38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>
              <p:custDataLst>
                <p:tags r:id="rId39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9" name="文本框 188"/>
          <p:cNvSpPr txBox="1"/>
          <p:nvPr>
            <p:custDataLst>
              <p:tags r:id="rId40"/>
            </p:custDataLst>
          </p:nvPr>
        </p:nvSpPr>
        <p:spPr>
          <a:xfrm>
            <a:off x="3561715" y="5676900"/>
            <a:ext cx="10071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/>
              <a:t>Unknow</a:t>
            </a:r>
            <a:endParaRPr lang="en-US" altLang="zh-CN" sz="1600" b="1"/>
          </a:p>
        </p:txBody>
      </p:sp>
      <p:pic>
        <p:nvPicPr>
          <p:cNvPr id="101" name="图片 100"/>
          <p:cNvPicPr/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546735" y="1662430"/>
            <a:ext cx="1013460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>
            <p:custDataLst>
              <p:tags r:id="rId43"/>
            </p:custDataLst>
          </p:nvPr>
        </p:nvPicPr>
        <p:blipFill>
          <a:blip r:embed="rId44"/>
          <a:srcRect l="17389" r="2255"/>
          <a:stretch>
            <a:fillRect/>
          </a:stretch>
        </p:blipFill>
        <p:spPr>
          <a:xfrm>
            <a:off x="546100" y="3429000"/>
            <a:ext cx="1012825" cy="995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>
            <p:custDataLst>
              <p:tags r:id="rId45"/>
            </p:custDataLst>
          </p:nvPr>
        </p:nvPicPr>
        <p:blipFill>
          <a:blip r:embed="rId46"/>
          <a:srcRect l="12644" r="13592"/>
          <a:stretch>
            <a:fillRect/>
          </a:stretch>
        </p:blipFill>
        <p:spPr>
          <a:xfrm>
            <a:off x="1880870" y="1662430"/>
            <a:ext cx="1012825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/>
          <p:nvPr>
            <p:custDataLst>
              <p:tags r:id="rId47"/>
            </p:custDataLst>
          </p:nvPr>
        </p:nvPicPr>
        <p:blipFill>
          <a:blip r:embed="rId48"/>
          <a:srcRect l="2715" r="33297" b="9745"/>
          <a:stretch>
            <a:fillRect/>
          </a:stretch>
        </p:blipFill>
        <p:spPr>
          <a:xfrm>
            <a:off x="1880870" y="3429635"/>
            <a:ext cx="1012825" cy="994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/>
          <p:nvPr>
            <p:custDataLst>
              <p:tags r:id="rId49"/>
            </p:custDataLst>
          </p:nvPr>
        </p:nvPicPr>
        <p:blipFill>
          <a:blip r:embed="rId50"/>
          <a:srcRect l="16905" r="16744"/>
          <a:stretch>
            <a:fillRect/>
          </a:stretch>
        </p:blipFill>
        <p:spPr>
          <a:xfrm>
            <a:off x="1214755" y="5085080"/>
            <a:ext cx="1012825" cy="9944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1699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Catalog</a:t>
            </a:r>
            <a:endParaRPr lang="en-US" altLang="zh-CN" sz="3200" b="1"/>
          </a:p>
        </p:txBody>
      </p:sp>
      <p:sp>
        <p:nvSpPr>
          <p:cNvPr id="3" name="文本框 2"/>
          <p:cNvSpPr txBox="1"/>
          <p:nvPr/>
        </p:nvSpPr>
        <p:spPr>
          <a:xfrm>
            <a:off x="1403350" y="1844675"/>
            <a:ext cx="6875780" cy="3168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250000"/>
              </a:lnSpc>
              <a:buFont typeface="Wingdings" panose="05000000000000000000" charset="0"/>
              <a:buChar char="l"/>
            </a:pPr>
            <a:r>
              <a:rPr lang="en-US" altLang="zh-CN" sz="2400" b="1">
                <a:sym typeface="+mn-ea"/>
              </a:rPr>
              <a:t>Few-Shot Learning</a:t>
            </a:r>
            <a:endParaRPr lang="en-US" altLang="zh-CN" sz="2400" b="1">
              <a:sym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charset="0"/>
              <a:buChar char="l"/>
            </a:pPr>
            <a:r>
              <a:rPr lang="en-US" altLang="zh-CN" sz="2400" b="1">
                <a:sym typeface="+mn-ea"/>
              </a:rPr>
              <a:t>Uncertainty Quantification in Deep Learning</a:t>
            </a:r>
            <a:endParaRPr lang="en-US" altLang="zh-CN" sz="2400" b="1">
              <a:sym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charset="0"/>
              <a:buChar char="l"/>
            </a:pPr>
            <a:r>
              <a:rPr lang="en-US" altLang="zh-CN" sz="2400" b="1"/>
              <a:t>Application of UQ in Few-Shot Learning</a:t>
            </a:r>
            <a:endParaRPr lang="en-US" altLang="zh-CN" sz="2400" b="1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  <p:grpSp>
        <p:nvGrpSpPr>
          <p:cNvPr id="15" name="组合 14"/>
          <p:cNvGrpSpPr/>
          <p:nvPr/>
        </p:nvGrpSpPr>
        <p:grpSpPr>
          <a:xfrm>
            <a:off x="3197225" y="1986915"/>
            <a:ext cx="1828800" cy="152400"/>
            <a:chOff x="7818" y="3267"/>
            <a:chExt cx="2880" cy="240"/>
          </a:xfrm>
        </p:grpSpPr>
        <p:sp>
          <p:nvSpPr>
            <p:cNvPr id="36" name="矩形 35"/>
            <p:cNvSpPr/>
            <p:nvPr>
              <p:custDataLst>
                <p:tags r:id="rId2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>
              <p:custDataLst>
                <p:tags r:id="rId3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>
              <p:custDataLst>
                <p:tags r:id="rId5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>
              <p:custDataLst>
                <p:tags r:id="rId6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>
              <p:custDataLst>
                <p:tags r:id="rId7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>
              <p:custDataLst>
                <p:tags r:id="rId8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>
              <p:custDataLst>
                <p:tags r:id="rId9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>
              <p:custDataLst>
                <p:tags r:id="rId10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>
              <p:custDataLst>
                <p:tags r:id="rId11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>
              <p:custDataLst>
                <p:tags r:id="rId12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>
              <p:custDataLst>
                <p:tags r:id="rId13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197225" y="3703320"/>
            <a:ext cx="1828800" cy="152400"/>
            <a:chOff x="7818" y="3267"/>
            <a:chExt cx="2880" cy="240"/>
          </a:xfrm>
        </p:grpSpPr>
        <p:sp>
          <p:nvSpPr>
            <p:cNvPr id="91" name="矩形 90"/>
            <p:cNvSpPr/>
            <p:nvPr>
              <p:custDataLst>
                <p:tags r:id="rId14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>
              <p:custDataLst>
                <p:tags r:id="rId15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>
              <p:custDataLst>
                <p:tags r:id="rId16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>
              <p:custDataLst>
                <p:tags r:id="rId17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>
              <p:custDataLst>
                <p:tags r:id="rId18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>
              <p:custDataLst>
                <p:tags r:id="rId19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>
              <p:custDataLst>
                <p:tags r:id="rId20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>
              <p:custDataLst>
                <p:tags r:id="rId21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>
              <p:custDataLst>
                <p:tags r:id="rId22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>
              <p:custDataLst>
                <p:tags r:id="rId23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>
              <p:custDataLst>
                <p:tags r:id="rId24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>
              <p:custDataLst>
                <p:tags r:id="rId25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5" name="文本框 104"/>
          <p:cNvSpPr txBox="1"/>
          <p:nvPr>
            <p:custDataLst>
              <p:tags r:id="rId26"/>
            </p:custDataLst>
          </p:nvPr>
        </p:nvSpPr>
        <p:spPr>
          <a:xfrm>
            <a:off x="3349625" y="2214880"/>
            <a:ext cx="15957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accent5"/>
                </a:solidFill>
              </a:rPr>
              <a:t>Enhydra lutris</a:t>
            </a:r>
            <a:endParaRPr lang="zh-CN" altLang="en-US" sz="1600" b="1">
              <a:solidFill>
                <a:schemeClr val="accent5"/>
              </a:solidFill>
            </a:endParaRPr>
          </a:p>
        </p:txBody>
      </p:sp>
      <p:sp>
        <p:nvSpPr>
          <p:cNvPr id="106" name="文本框 105"/>
          <p:cNvSpPr txBox="1"/>
          <p:nvPr>
            <p:custDataLst>
              <p:tags r:id="rId27"/>
            </p:custDataLst>
          </p:nvPr>
        </p:nvSpPr>
        <p:spPr>
          <a:xfrm>
            <a:off x="3750945" y="3956685"/>
            <a:ext cx="6940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solidFill>
                  <a:schemeClr val="tx2">
                    <a:lumMod val="50000"/>
                    <a:lumOff val="50000"/>
                  </a:schemeClr>
                </a:solidFill>
              </a:rPr>
              <a:t>Kola</a:t>
            </a:r>
            <a:endParaRPr lang="en-US" altLang="zh-CN" sz="1600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6" name="组合 175"/>
          <p:cNvGrpSpPr/>
          <p:nvPr/>
        </p:nvGrpSpPr>
        <p:grpSpPr>
          <a:xfrm>
            <a:off x="3197225" y="5455920"/>
            <a:ext cx="1828800" cy="152400"/>
            <a:chOff x="7818" y="3267"/>
            <a:chExt cx="2880" cy="240"/>
          </a:xfrm>
        </p:grpSpPr>
        <p:sp>
          <p:nvSpPr>
            <p:cNvPr id="177" name="矩形 176"/>
            <p:cNvSpPr/>
            <p:nvPr>
              <p:custDataLst>
                <p:tags r:id="rId28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>
              <p:custDataLst>
                <p:tags r:id="rId29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>
              <p:custDataLst>
                <p:tags r:id="rId30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>
              <p:custDataLst>
                <p:tags r:id="rId31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>
              <p:custDataLst>
                <p:tags r:id="rId32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>
              <p:custDataLst>
                <p:tags r:id="rId33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>
              <p:custDataLst>
                <p:tags r:id="rId34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>
              <p:custDataLst>
                <p:tags r:id="rId35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>
              <p:custDataLst>
                <p:tags r:id="rId36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>
              <p:custDataLst>
                <p:tags r:id="rId37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>
              <p:custDataLst>
                <p:tags r:id="rId38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>
              <p:custDataLst>
                <p:tags r:id="rId39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9" name="文本框 188"/>
          <p:cNvSpPr txBox="1"/>
          <p:nvPr>
            <p:custDataLst>
              <p:tags r:id="rId40"/>
            </p:custDataLst>
          </p:nvPr>
        </p:nvSpPr>
        <p:spPr>
          <a:xfrm>
            <a:off x="3561715" y="5676900"/>
            <a:ext cx="10071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/>
              <a:t>Unknow</a:t>
            </a:r>
            <a:endParaRPr lang="en-US" altLang="zh-CN" sz="1600" b="1"/>
          </a:p>
        </p:txBody>
      </p:sp>
      <p:pic>
        <p:nvPicPr>
          <p:cNvPr id="101" name="图片 100"/>
          <p:cNvPicPr/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546735" y="1662430"/>
            <a:ext cx="1013460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>
            <p:custDataLst>
              <p:tags r:id="rId43"/>
            </p:custDataLst>
          </p:nvPr>
        </p:nvPicPr>
        <p:blipFill>
          <a:blip r:embed="rId44"/>
          <a:srcRect l="17389" r="2255"/>
          <a:stretch>
            <a:fillRect/>
          </a:stretch>
        </p:blipFill>
        <p:spPr>
          <a:xfrm>
            <a:off x="546100" y="3429000"/>
            <a:ext cx="1012825" cy="995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>
            <p:custDataLst>
              <p:tags r:id="rId45"/>
            </p:custDataLst>
          </p:nvPr>
        </p:nvPicPr>
        <p:blipFill>
          <a:blip r:embed="rId46"/>
          <a:srcRect l="12644" r="13592"/>
          <a:stretch>
            <a:fillRect/>
          </a:stretch>
        </p:blipFill>
        <p:spPr>
          <a:xfrm>
            <a:off x="1880870" y="1662430"/>
            <a:ext cx="1012825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/>
          <p:nvPr>
            <p:custDataLst>
              <p:tags r:id="rId47"/>
            </p:custDataLst>
          </p:nvPr>
        </p:nvPicPr>
        <p:blipFill>
          <a:blip r:embed="rId48"/>
          <a:srcRect l="2715" r="33297" b="9745"/>
          <a:stretch>
            <a:fillRect/>
          </a:stretch>
        </p:blipFill>
        <p:spPr>
          <a:xfrm>
            <a:off x="1880870" y="3429635"/>
            <a:ext cx="1012825" cy="994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/>
          <p:nvPr>
            <p:custDataLst>
              <p:tags r:id="rId49"/>
            </p:custDataLst>
          </p:nvPr>
        </p:nvPicPr>
        <p:blipFill>
          <a:blip r:embed="rId50"/>
          <a:srcRect l="16905" r="16744"/>
          <a:stretch>
            <a:fillRect/>
          </a:stretch>
        </p:blipFill>
        <p:spPr>
          <a:xfrm>
            <a:off x="1214755" y="5085080"/>
            <a:ext cx="1012825" cy="994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椭圆 3"/>
          <p:cNvSpPr/>
          <p:nvPr/>
        </p:nvSpPr>
        <p:spPr>
          <a:xfrm>
            <a:off x="6755765" y="2037715"/>
            <a:ext cx="4101465" cy="410146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8006715" y="2213610"/>
            <a:ext cx="800100" cy="1871345"/>
          </a:xfrm>
          <a:prstGeom prst="straightConnector1">
            <a:avLst/>
          </a:prstGeom>
          <a:ln w="19050" cap="rnd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51"/>
            </p:custDataLst>
          </p:nvPr>
        </p:nvCxnSpPr>
        <p:spPr>
          <a:xfrm flipH="1">
            <a:off x="7155815" y="4088765"/>
            <a:ext cx="1654810" cy="1193800"/>
          </a:xfrm>
          <a:prstGeom prst="straightConnector1">
            <a:avLst/>
          </a:prstGeom>
          <a:ln w="19050" cap="rnd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52"/>
            </p:custDataLst>
          </p:nvPr>
        </p:nvCxnSpPr>
        <p:spPr>
          <a:xfrm flipH="1" flipV="1">
            <a:off x="7659370" y="2394585"/>
            <a:ext cx="1147445" cy="1681480"/>
          </a:xfrm>
          <a:prstGeom prst="straightConnector1">
            <a:avLst/>
          </a:prstGeom>
          <a:ln w="1905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53"/>
            </p:custDataLst>
          </p:nvPr>
        </p:nvSpPr>
        <p:spPr>
          <a:xfrm>
            <a:off x="8395970" y="2786380"/>
            <a:ext cx="15957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 i="1">
                <a:solidFill>
                  <a:schemeClr val="accent5"/>
                </a:solidFill>
              </a:rPr>
              <a:t>Enhydra lutris</a:t>
            </a:r>
            <a:endParaRPr lang="zh-CN" altLang="en-US" sz="1600" b="1" i="1">
              <a:solidFill>
                <a:schemeClr val="accent5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54"/>
            </p:custDataLst>
          </p:nvPr>
        </p:nvSpPr>
        <p:spPr>
          <a:xfrm>
            <a:off x="7968615" y="4730115"/>
            <a:ext cx="6940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Kola</a:t>
            </a:r>
            <a:endParaRPr lang="en-US" altLang="zh-CN" sz="1600" b="1" i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19340" y="1549400"/>
            <a:ext cx="301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Metric (Cosine similarity )</a:t>
            </a:r>
            <a:endParaRPr lang="en-US" altLang="zh-CN" b="1"/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7968615" y="2697480"/>
            <a:ext cx="231775" cy="133985"/>
          </a:xfrm>
          <a:prstGeom prst="straightConnector1">
            <a:avLst/>
          </a:prstGeom>
          <a:ln w="1587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55"/>
            </p:custDataLst>
          </p:nvPr>
        </p:nvCxnSpPr>
        <p:spPr>
          <a:xfrm flipV="1">
            <a:off x="7418705" y="2831465"/>
            <a:ext cx="549910" cy="2268220"/>
          </a:xfrm>
          <a:prstGeom prst="straightConnector1">
            <a:avLst/>
          </a:prstGeom>
          <a:ln w="15875">
            <a:solidFill>
              <a:schemeClr val="tx2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  <p:grpSp>
        <p:nvGrpSpPr>
          <p:cNvPr id="15" name="组合 14"/>
          <p:cNvGrpSpPr/>
          <p:nvPr/>
        </p:nvGrpSpPr>
        <p:grpSpPr>
          <a:xfrm>
            <a:off x="3197225" y="1986915"/>
            <a:ext cx="1828800" cy="152400"/>
            <a:chOff x="7818" y="3267"/>
            <a:chExt cx="2880" cy="240"/>
          </a:xfrm>
        </p:grpSpPr>
        <p:sp>
          <p:nvSpPr>
            <p:cNvPr id="36" name="矩形 35"/>
            <p:cNvSpPr/>
            <p:nvPr>
              <p:custDataLst>
                <p:tags r:id="rId2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>
              <p:custDataLst>
                <p:tags r:id="rId3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>
              <p:custDataLst>
                <p:tags r:id="rId5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>
              <p:custDataLst>
                <p:tags r:id="rId6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>
              <p:custDataLst>
                <p:tags r:id="rId7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>
              <p:custDataLst>
                <p:tags r:id="rId8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>
              <p:custDataLst>
                <p:tags r:id="rId9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>
              <p:custDataLst>
                <p:tags r:id="rId10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>
              <p:custDataLst>
                <p:tags r:id="rId11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>
              <p:custDataLst>
                <p:tags r:id="rId12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>
              <p:custDataLst>
                <p:tags r:id="rId13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197225" y="3703320"/>
            <a:ext cx="1828800" cy="152400"/>
            <a:chOff x="7818" y="3267"/>
            <a:chExt cx="2880" cy="240"/>
          </a:xfrm>
        </p:grpSpPr>
        <p:sp>
          <p:nvSpPr>
            <p:cNvPr id="91" name="矩形 90"/>
            <p:cNvSpPr/>
            <p:nvPr>
              <p:custDataLst>
                <p:tags r:id="rId14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>
              <p:custDataLst>
                <p:tags r:id="rId15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>
              <p:custDataLst>
                <p:tags r:id="rId16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>
              <p:custDataLst>
                <p:tags r:id="rId17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>
              <p:custDataLst>
                <p:tags r:id="rId18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>
              <p:custDataLst>
                <p:tags r:id="rId19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>
              <p:custDataLst>
                <p:tags r:id="rId20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>
              <p:custDataLst>
                <p:tags r:id="rId21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>
              <p:custDataLst>
                <p:tags r:id="rId22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>
              <p:custDataLst>
                <p:tags r:id="rId23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>
              <p:custDataLst>
                <p:tags r:id="rId24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>
              <p:custDataLst>
                <p:tags r:id="rId25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5" name="文本框 104"/>
          <p:cNvSpPr txBox="1"/>
          <p:nvPr>
            <p:custDataLst>
              <p:tags r:id="rId26"/>
            </p:custDataLst>
          </p:nvPr>
        </p:nvSpPr>
        <p:spPr>
          <a:xfrm>
            <a:off x="3349625" y="2214880"/>
            <a:ext cx="15957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accent5"/>
                </a:solidFill>
              </a:rPr>
              <a:t>Enhydra lutris</a:t>
            </a:r>
            <a:endParaRPr lang="zh-CN" altLang="en-US" sz="1600" b="1">
              <a:solidFill>
                <a:schemeClr val="accent5"/>
              </a:solidFill>
            </a:endParaRPr>
          </a:p>
        </p:txBody>
      </p:sp>
      <p:sp>
        <p:nvSpPr>
          <p:cNvPr id="106" name="文本框 105"/>
          <p:cNvSpPr txBox="1"/>
          <p:nvPr>
            <p:custDataLst>
              <p:tags r:id="rId27"/>
            </p:custDataLst>
          </p:nvPr>
        </p:nvSpPr>
        <p:spPr>
          <a:xfrm>
            <a:off x="3750945" y="3956685"/>
            <a:ext cx="6940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solidFill>
                  <a:schemeClr val="tx2">
                    <a:lumMod val="50000"/>
                    <a:lumOff val="50000"/>
                  </a:schemeClr>
                </a:solidFill>
              </a:rPr>
              <a:t>Kola</a:t>
            </a:r>
            <a:endParaRPr lang="en-US" altLang="zh-CN" sz="1600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6" name="组合 175"/>
          <p:cNvGrpSpPr/>
          <p:nvPr/>
        </p:nvGrpSpPr>
        <p:grpSpPr>
          <a:xfrm>
            <a:off x="3197225" y="5455920"/>
            <a:ext cx="1828800" cy="152400"/>
            <a:chOff x="7818" y="3267"/>
            <a:chExt cx="2880" cy="240"/>
          </a:xfrm>
        </p:grpSpPr>
        <p:sp>
          <p:nvSpPr>
            <p:cNvPr id="177" name="矩形 176"/>
            <p:cNvSpPr/>
            <p:nvPr>
              <p:custDataLst>
                <p:tags r:id="rId28"/>
              </p:custDataLst>
            </p:nvPr>
          </p:nvSpPr>
          <p:spPr>
            <a:xfrm>
              <a:off x="78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>
              <p:custDataLst>
                <p:tags r:id="rId29"/>
              </p:custDataLst>
            </p:nvPr>
          </p:nvSpPr>
          <p:spPr>
            <a:xfrm>
              <a:off x="80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>
              <p:custDataLst>
                <p:tags r:id="rId30"/>
              </p:custDataLst>
            </p:nvPr>
          </p:nvSpPr>
          <p:spPr>
            <a:xfrm>
              <a:off x="82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>
              <p:custDataLst>
                <p:tags r:id="rId31"/>
              </p:custDataLst>
            </p:nvPr>
          </p:nvSpPr>
          <p:spPr>
            <a:xfrm>
              <a:off x="85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>
              <p:custDataLst>
                <p:tags r:id="rId32"/>
              </p:custDataLst>
            </p:nvPr>
          </p:nvSpPr>
          <p:spPr>
            <a:xfrm>
              <a:off x="87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>
              <p:custDataLst>
                <p:tags r:id="rId33"/>
              </p:custDataLst>
            </p:nvPr>
          </p:nvSpPr>
          <p:spPr>
            <a:xfrm>
              <a:off x="90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>
              <p:custDataLst>
                <p:tags r:id="rId34"/>
              </p:custDataLst>
            </p:nvPr>
          </p:nvSpPr>
          <p:spPr>
            <a:xfrm>
              <a:off x="92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>
              <p:custDataLst>
                <p:tags r:id="rId35"/>
              </p:custDataLst>
            </p:nvPr>
          </p:nvSpPr>
          <p:spPr>
            <a:xfrm>
              <a:off x="949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>
              <p:custDataLst>
                <p:tags r:id="rId36"/>
              </p:custDataLst>
            </p:nvPr>
          </p:nvSpPr>
          <p:spPr>
            <a:xfrm>
              <a:off x="973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>
              <p:custDataLst>
                <p:tags r:id="rId37"/>
              </p:custDataLst>
            </p:nvPr>
          </p:nvSpPr>
          <p:spPr>
            <a:xfrm>
              <a:off x="997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>
              <p:custDataLst>
                <p:tags r:id="rId38"/>
              </p:custDataLst>
            </p:nvPr>
          </p:nvSpPr>
          <p:spPr>
            <a:xfrm>
              <a:off x="1021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>
              <p:custDataLst>
                <p:tags r:id="rId39"/>
              </p:custDataLst>
            </p:nvPr>
          </p:nvSpPr>
          <p:spPr>
            <a:xfrm>
              <a:off x="10458" y="3267"/>
              <a:ext cx="240" cy="24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9" name="文本框 188"/>
          <p:cNvSpPr txBox="1"/>
          <p:nvPr>
            <p:custDataLst>
              <p:tags r:id="rId40"/>
            </p:custDataLst>
          </p:nvPr>
        </p:nvSpPr>
        <p:spPr>
          <a:xfrm>
            <a:off x="3324225" y="5676900"/>
            <a:ext cx="15494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accent5"/>
                </a:solidFill>
                <a:sym typeface="+mn-ea"/>
              </a:rPr>
              <a:t>Enhydra lutris</a:t>
            </a:r>
            <a:endParaRPr lang="en-US" altLang="zh-CN" sz="1600" b="1">
              <a:solidFill>
                <a:schemeClr val="accent5"/>
              </a:solidFill>
            </a:endParaRPr>
          </a:p>
        </p:txBody>
      </p:sp>
      <p:pic>
        <p:nvPicPr>
          <p:cNvPr id="101" name="图片 100"/>
          <p:cNvPicPr/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546735" y="1662430"/>
            <a:ext cx="1013460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>
            <p:custDataLst>
              <p:tags r:id="rId43"/>
            </p:custDataLst>
          </p:nvPr>
        </p:nvPicPr>
        <p:blipFill>
          <a:blip r:embed="rId44"/>
          <a:srcRect l="17389" r="2255"/>
          <a:stretch>
            <a:fillRect/>
          </a:stretch>
        </p:blipFill>
        <p:spPr>
          <a:xfrm>
            <a:off x="546100" y="3429000"/>
            <a:ext cx="1012825" cy="995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>
            <p:custDataLst>
              <p:tags r:id="rId45"/>
            </p:custDataLst>
          </p:nvPr>
        </p:nvPicPr>
        <p:blipFill>
          <a:blip r:embed="rId46"/>
          <a:srcRect l="12644" r="13592"/>
          <a:stretch>
            <a:fillRect/>
          </a:stretch>
        </p:blipFill>
        <p:spPr>
          <a:xfrm>
            <a:off x="1880870" y="1662430"/>
            <a:ext cx="1012825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/>
          <p:nvPr>
            <p:custDataLst>
              <p:tags r:id="rId47"/>
            </p:custDataLst>
          </p:nvPr>
        </p:nvPicPr>
        <p:blipFill>
          <a:blip r:embed="rId48"/>
          <a:srcRect l="2715" r="33297" b="9745"/>
          <a:stretch>
            <a:fillRect/>
          </a:stretch>
        </p:blipFill>
        <p:spPr>
          <a:xfrm>
            <a:off x="1880870" y="3429635"/>
            <a:ext cx="1012825" cy="994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/>
          <p:nvPr>
            <p:custDataLst>
              <p:tags r:id="rId49"/>
            </p:custDataLst>
          </p:nvPr>
        </p:nvPicPr>
        <p:blipFill>
          <a:blip r:embed="rId50"/>
          <a:srcRect l="16905" r="16744"/>
          <a:stretch>
            <a:fillRect/>
          </a:stretch>
        </p:blipFill>
        <p:spPr>
          <a:xfrm>
            <a:off x="1214755" y="5085080"/>
            <a:ext cx="1012825" cy="994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椭圆 3"/>
          <p:cNvSpPr/>
          <p:nvPr/>
        </p:nvSpPr>
        <p:spPr>
          <a:xfrm>
            <a:off x="6755765" y="2037715"/>
            <a:ext cx="4101465" cy="410146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8006715" y="2213610"/>
            <a:ext cx="800100" cy="1871345"/>
          </a:xfrm>
          <a:prstGeom prst="straightConnector1">
            <a:avLst/>
          </a:prstGeom>
          <a:ln w="19050" cap="rnd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51"/>
            </p:custDataLst>
          </p:nvPr>
        </p:nvCxnSpPr>
        <p:spPr>
          <a:xfrm flipH="1">
            <a:off x="7155815" y="4088765"/>
            <a:ext cx="1654810" cy="1193800"/>
          </a:xfrm>
          <a:prstGeom prst="straightConnector1">
            <a:avLst/>
          </a:prstGeom>
          <a:ln w="19050" cap="rnd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52"/>
            </p:custDataLst>
          </p:nvPr>
        </p:nvCxnSpPr>
        <p:spPr>
          <a:xfrm flipH="1" flipV="1">
            <a:off x="7659370" y="2394585"/>
            <a:ext cx="1147445" cy="1681480"/>
          </a:xfrm>
          <a:prstGeom prst="straightConnector1">
            <a:avLst/>
          </a:prstGeom>
          <a:ln w="19050" cap="rnd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53"/>
            </p:custDataLst>
          </p:nvPr>
        </p:nvSpPr>
        <p:spPr>
          <a:xfrm>
            <a:off x="8395970" y="2786380"/>
            <a:ext cx="15957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 i="1">
                <a:solidFill>
                  <a:schemeClr val="accent5"/>
                </a:solidFill>
              </a:rPr>
              <a:t>Enhydra lutris</a:t>
            </a:r>
            <a:endParaRPr lang="zh-CN" altLang="en-US" sz="1600" b="1" i="1">
              <a:solidFill>
                <a:schemeClr val="accent5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54"/>
            </p:custDataLst>
          </p:nvPr>
        </p:nvSpPr>
        <p:spPr>
          <a:xfrm>
            <a:off x="7968615" y="4730115"/>
            <a:ext cx="6940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Kola</a:t>
            </a:r>
            <a:endParaRPr lang="en-US" altLang="zh-CN" sz="1600" b="1" i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19340" y="1549400"/>
            <a:ext cx="301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Metric (Cosine similarity )</a:t>
            </a:r>
            <a:endParaRPr lang="en-US" altLang="zh-CN" b="1"/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7968615" y="2697480"/>
            <a:ext cx="231775" cy="133985"/>
          </a:xfrm>
          <a:prstGeom prst="straightConnector1">
            <a:avLst/>
          </a:prstGeom>
          <a:ln w="1587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55"/>
            </p:custDataLst>
          </p:nvPr>
        </p:nvCxnSpPr>
        <p:spPr>
          <a:xfrm flipV="1">
            <a:off x="7418705" y="2831465"/>
            <a:ext cx="549910" cy="2268220"/>
          </a:xfrm>
          <a:prstGeom prst="straightConnector1">
            <a:avLst/>
          </a:prstGeom>
          <a:ln w="15875">
            <a:solidFill>
              <a:schemeClr val="tx2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59765" y="1142365"/>
                <a:ext cx="9396095" cy="93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600" b="1">
                    <a:solidFill>
                      <a:schemeClr val="tx1"/>
                    </a:solidFill>
                  </a:rPr>
                  <a:t>Training</a:t>
                </a:r>
                <a:endParaRPr lang="en-US" altLang="zh-CN" sz="2600" b="1">
                  <a:solidFill>
                    <a:schemeClr val="tx1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panose="05000000000000000000" charset="0"/>
                  <a:buChar char="l"/>
                </a:pPr>
                <a:r>
                  <a:rPr lang="en-US" altLang="zh-CN" sz="2400">
                    <a:solidFill>
                      <a:schemeClr val="tx1"/>
                    </a:solidFill>
                  </a:rPr>
                  <a:t>Pre-training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chemeClr val="tx1"/>
                    </a:solidFill>
                  </a:rPr>
                  <a:t> + Fine-tune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chemeClr val="tx1"/>
                    </a:solidFill>
                  </a:rPr>
                  <a:t> </a:t>
                </a:r>
                <a:endParaRPr lang="en-US" altLang="zh-CN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5" y="1142365"/>
                <a:ext cx="9396095" cy="9340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45790" y="2178050"/>
            <a:ext cx="5900420" cy="152463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45790" y="3883660"/>
            <a:ext cx="5900420" cy="244602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145790" y="3106420"/>
            <a:ext cx="5900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Uncertainty Quantification</a:t>
            </a:r>
            <a:endParaRPr lang="en-US" altLang="zh-CN" sz="3600" b="1"/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2855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Hazards of AI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9155" y="1113155"/>
            <a:ext cx="103130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"99%" is unacceptable</a:t>
            </a:r>
            <a:r>
              <a:rPr lang="zh-CN" altLang="en-US" sz="2000"/>
              <a:t> in the field of autonomous driving</a:t>
            </a:r>
            <a:r>
              <a:rPr lang="en-US" altLang="zh-CN" sz="2000"/>
              <a:t>.</a:t>
            </a:r>
            <a:endParaRPr lang="en-US" altLang="zh-CN" sz="2000"/>
          </a:p>
          <a:p>
            <a:pPr marL="342900" indent="-34290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Overconfident</a:t>
            </a:r>
            <a:r>
              <a:rPr lang="en-US" altLang="zh-CN" sz="2000"/>
              <a:t> incorrect predictions can be harmful or offensive</a:t>
            </a:r>
            <a:endParaRPr lang="en-US" altLang="zh-CN" sz="2000"/>
          </a:p>
        </p:txBody>
      </p:sp>
      <p:pic>
        <p:nvPicPr>
          <p:cNvPr id="3" name="图片 2" descr="OI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05" y="2529205"/>
            <a:ext cx="4635500" cy="23837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03580" y="5852160"/>
            <a:ext cx="1119886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[3]</a:t>
            </a:r>
            <a:r>
              <a:rPr lang="en-US" altLang="zh-CN"/>
              <a:t> </a:t>
            </a:r>
            <a:r>
              <a:rPr lang="en-US" altLang="zh-CN" sz="1200"/>
              <a:t>NHTSA. PE 16-007. Technical report, U.S. Department of Transportation, National Highway Traffic Safety Administration, Jan 2017. Tesla Crash Preliminary Evaluation Report.</a:t>
            </a:r>
            <a:endParaRPr lang="en-US" altLang="zh-CN" sz="1200"/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6964045" y="2529205"/>
            <a:ext cx="3272790" cy="23844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9775" y="1123315"/>
            <a:ext cx="7964170" cy="1512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Overconfident</a:t>
            </a:r>
            <a:r>
              <a:rPr lang="en-US" altLang="zh-CN" sz="2600">
                <a:sym typeface="+mn-ea"/>
              </a:rPr>
              <a:t> </a:t>
            </a:r>
            <a:endParaRPr lang="zh-CN" altLang="en-US" sz="240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000"/>
              <a:t>Predictions of neural networks are not always accurate</a:t>
            </a:r>
            <a:r>
              <a:rPr lang="en-US" altLang="zh-CN" sz="2000"/>
              <a:t>.</a:t>
            </a:r>
            <a:endParaRPr lang="zh-CN" altLang="en-US" sz="200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000"/>
              <a:t>Neural networks don't tell us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"I don't know"</a:t>
            </a:r>
            <a:r>
              <a:rPr lang="en-US" altLang="zh-CN" sz="2000"/>
              <a:t>.</a:t>
            </a:r>
            <a:endParaRPr lang="en-US" altLang="zh-CN" sz="200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2855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Hazards of AI</a:t>
            </a:r>
            <a:endParaRPr lang="en-US" altLang="zh-CN" sz="3200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6340" y="3141980"/>
            <a:ext cx="2943860" cy="3127375"/>
          </a:xfrm>
          <a:prstGeom prst="rect">
            <a:avLst/>
          </a:prstGeom>
        </p:spPr>
      </p:pic>
      <p:sp>
        <p:nvSpPr>
          <p:cNvPr id="7" name="线形标注 1(无边框) 6"/>
          <p:cNvSpPr/>
          <p:nvPr/>
        </p:nvSpPr>
        <p:spPr>
          <a:xfrm>
            <a:off x="4596130" y="2987040"/>
            <a:ext cx="1913255" cy="540385"/>
          </a:xfrm>
          <a:prstGeom prst="callout1">
            <a:avLst>
              <a:gd name="adj1" fmla="val 49941"/>
              <a:gd name="adj2" fmla="val -2987"/>
              <a:gd name="adj3" fmla="val 112500"/>
              <a:gd name="adj4" fmla="val -38333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Cat &amp; Dog</a:t>
            </a:r>
            <a:endParaRPr lang="en-US" altLang="zh-CN" b="1">
              <a:solidFill>
                <a:schemeClr val="tx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rcRect l="20000" r="18662"/>
          <a:stretch>
            <a:fillRect/>
          </a:stretch>
        </p:blipFill>
        <p:spPr>
          <a:xfrm>
            <a:off x="7026910" y="3640455"/>
            <a:ext cx="969010" cy="993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8268970" y="3987800"/>
            <a:ext cx="847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ym typeface="+mn-ea"/>
              </a:rPr>
              <a:t>Cat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✔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5"/>
          <a:srcRect l="22954" r="16772"/>
          <a:stretch>
            <a:fillRect/>
          </a:stretch>
        </p:blipFill>
        <p:spPr>
          <a:xfrm>
            <a:off x="7026910" y="4901565"/>
            <a:ext cx="1002030" cy="996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8373110" y="5215890"/>
            <a:ext cx="8896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ym typeface="+mn-ea"/>
              </a:rPr>
              <a:t>Cat </a:t>
            </a:r>
            <a:r>
              <a:rPr lang="zh-CN" altLang="en-US" b="1">
                <a:sym typeface="+mn-ea"/>
              </a:rPr>
              <a:t>？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2621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Uncertainty</a:t>
            </a:r>
            <a:endParaRPr lang="en-US" altLang="zh-CN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859155" y="1177290"/>
            <a:ext cx="107823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/>
              <a:t>The AI system gives the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uncertainty</a:t>
            </a:r>
            <a:r>
              <a:rPr lang="en-US" altLang="zh-CN" sz="2000"/>
              <a:t> level along with the predictions result. Guiding humans to make more rational decisions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09470" y="2206625"/>
            <a:ext cx="3749040" cy="398208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007100" y="3372485"/>
            <a:ext cx="1058545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4"/>
            </p:custDataLst>
          </p:nvPr>
        </p:nvCxnSpPr>
        <p:spPr>
          <a:xfrm>
            <a:off x="6007100" y="5110480"/>
            <a:ext cx="1058545" cy="0"/>
          </a:xfrm>
          <a:prstGeom prst="straightConnector1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292340" y="3076575"/>
            <a:ext cx="1858645" cy="516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Prediction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292340" y="4852670"/>
            <a:ext cx="1858645" cy="5162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Uncertainty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1" name="直接箭头连接符 10"/>
          <p:cNvCxnSpPr/>
          <p:nvPr>
            <p:custDataLst>
              <p:tags r:id="rId6"/>
            </p:custDataLst>
          </p:nvPr>
        </p:nvCxnSpPr>
        <p:spPr>
          <a:xfrm>
            <a:off x="8221980" y="3750310"/>
            <a:ext cx="0" cy="876935"/>
          </a:xfrm>
          <a:prstGeom prst="straightConnector1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2621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Uncertainty</a:t>
            </a:r>
            <a:endParaRPr lang="en-US" altLang="zh-CN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859155" y="1177290"/>
            <a:ext cx="107823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/>
              <a:t>The AI system gives the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uncertainty</a:t>
            </a:r>
            <a:r>
              <a:rPr lang="en-US" altLang="zh-CN" sz="2000"/>
              <a:t> level along with the predictions result. Guiding humans to make more rational decisions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09470" y="2206625"/>
            <a:ext cx="3749040" cy="398208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007100" y="3372485"/>
            <a:ext cx="1058545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4"/>
            </p:custDataLst>
          </p:nvPr>
        </p:nvCxnSpPr>
        <p:spPr>
          <a:xfrm>
            <a:off x="6007100" y="5110480"/>
            <a:ext cx="1058545" cy="0"/>
          </a:xfrm>
          <a:prstGeom prst="straightConnector1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292340" y="3076575"/>
            <a:ext cx="1858645" cy="5162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Prediction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292340" y="4852670"/>
            <a:ext cx="1858645" cy="5162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Uncertainty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1" name="直接箭头连接符 10"/>
          <p:cNvCxnSpPr/>
          <p:nvPr>
            <p:custDataLst>
              <p:tags r:id="rId6"/>
            </p:custDataLst>
          </p:nvPr>
        </p:nvCxnSpPr>
        <p:spPr>
          <a:xfrm>
            <a:off x="8221980" y="3750310"/>
            <a:ext cx="0" cy="876935"/>
          </a:xfrm>
          <a:prstGeom prst="straightConnector1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6183630" y="5567680"/>
            <a:ext cx="40030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F0000"/>
                </a:solidFill>
                <a:sym typeface="+mn-ea"/>
              </a:rPr>
              <a:t>Uncertainty Quantification</a:t>
            </a:r>
            <a:endParaRPr lang="en-US" altLang="zh-CN" sz="2400" b="1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2621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Uncertainty</a:t>
            </a:r>
            <a:endParaRPr lang="en-US" altLang="zh-CN" sz="32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67125" y="2419985"/>
            <a:ext cx="4548505" cy="29298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85795" y="5349875"/>
            <a:ext cx="55118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The difference of aleatoric uncertainty and epistemic uncertainty</a:t>
            </a:r>
            <a:endParaRPr lang="en-US" altLang="zh-CN" sz="1400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703580" y="5852160"/>
            <a:ext cx="107213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[4]</a:t>
            </a:r>
            <a:r>
              <a:rPr lang="en-US" altLang="zh-CN"/>
              <a:t> </a:t>
            </a:r>
            <a:r>
              <a:rPr lang="en-US" altLang="zh-CN" sz="1200"/>
              <a:t>Abdar M, Pourpanah F, Hussain S, et al. A review of uncertainty quantification in deep learning: Techniques, applications and challenges[J]. Information Fusion, 2021, 76: 243-297.</a:t>
            </a:r>
            <a:endParaRPr lang="en-US" altLang="zh-CN" sz="1200"/>
          </a:p>
        </p:txBody>
      </p:sp>
      <p:sp>
        <p:nvSpPr>
          <p:cNvPr id="6" name="文本框 5"/>
          <p:cNvSpPr txBox="1"/>
          <p:nvPr/>
        </p:nvSpPr>
        <p:spPr>
          <a:xfrm>
            <a:off x="705485" y="1142365"/>
            <a:ext cx="872807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 b="1"/>
              <a:t>A</a:t>
            </a:r>
            <a:r>
              <a:rPr lang="zh-CN" altLang="en-US" sz="2000" b="1"/>
              <a:t>leatoric uncertainty</a:t>
            </a:r>
            <a:r>
              <a:rPr lang="en-US" altLang="zh-CN" sz="2000"/>
              <a:t>: Inherent noise of training data</a:t>
            </a:r>
            <a:endParaRPr lang="en-US" altLang="zh-CN" sz="2000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 b="1">
                <a:sym typeface="+mn-ea"/>
              </a:rPr>
              <a:t>Epistemic uncertainty</a:t>
            </a:r>
            <a:r>
              <a:rPr lang="en-US" altLang="zh-CN" sz="2000">
                <a:sym typeface="+mn-ea"/>
              </a:rPr>
              <a:t>:  Model </a:t>
            </a:r>
            <a:r>
              <a:rPr lang="en-US" altLang="zh-CN" sz="2000">
                <a:sym typeface="+mn-ea"/>
              </a:rPr>
              <a:t>generalization capability</a:t>
            </a:r>
            <a:endParaRPr lang="en-US" altLang="zh-CN" sz="2000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2621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Uncertainty</a:t>
            </a:r>
            <a:endParaRPr lang="en-US" altLang="zh-CN" sz="3200" b="1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[5]</a:t>
            </a:r>
            <a:r>
              <a:rPr lang="en-US" altLang="zh-CN"/>
              <a:t> </a:t>
            </a:r>
            <a:r>
              <a:rPr lang="zh-CN" altLang="en-US" sz="1200"/>
              <a:t>朱军</a:t>
            </a:r>
            <a:r>
              <a:rPr lang="en-US" altLang="zh-CN" sz="1200"/>
              <a:t>——</a:t>
            </a:r>
            <a:r>
              <a:rPr lang="zh-CN" altLang="en-US" sz="1200"/>
              <a:t>贝叶斯深度学习（线上讲座）清华大学</a:t>
            </a:r>
            <a:r>
              <a:rPr lang="en-US" altLang="zh-CN" sz="1200"/>
              <a:t> 2022.9.</a:t>
            </a:r>
            <a:endParaRPr lang="en-US" altLang="zh-CN" sz="1200"/>
          </a:p>
          <a:p>
            <a:r>
              <a:rPr lang="en-US" altLang="zh-CN" sz="1200"/>
              <a:t>[6] 深度学习中的两种不确定性 https://zhuanlan.zhihu.com/p/56986840</a:t>
            </a:r>
            <a:endParaRPr lang="en-US" altLang="zh-CN" sz="1200"/>
          </a:p>
        </p:txBody>
      </p:sp>
      <p:sp>
        <p:nvSpPr>
          <p:cNvPr id="6" name="文本框 5"/>
          <p:cNvSpPr txBox="1"/>
          <p:nvPr/>
        </p:nvSpPr>
        <p:spPr>
          <a:xfrm>
            <a:off x="7747000" y="1351280"/>
            <a:ext cx="288226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>
                <a:sym typeface="+mn-ea"/>
              </a:rPr>
              <a:t>Epistemic uncertainty</a:t>
            </a:r>
            <a:endParaRPr lang="en-US" altLang="zh-CN" sz="2000" b="1">
              <a:sym typeface="+mn-ea"/>
            </a:endParaRPr>
          </a:p>
          <a:p>
            <a:pPr indent="0" algn="ctr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from Model</a:t>
            </a:r>
            <a:endParaRPr lang="en-US" altLang="zh-CN" sz="2000" b="1">
              <a:solidFill>
                <a:schemeClr val="tx2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67485" y="1351280"/>
            <a:ext cx="271208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>
                <a:sym typeface="+mn-ea"/>
              </a:rPr>
              <a:t>A</a:t>
            </a:r>
            <a:r>
              <a:rPr lang="zh-CN" altLang="en-US" sz="2000" b="1">
                <a:sym typeface="+mn-ea"/>
              </a:rPr>
              <a:t>leatoric uncertainty</a:t>
            </a:r>
            <a:endParaRPr lang="zh-CN" altLang="en-US" sz="2000" b="1">
              <a:sym typeface="+mn-ea"/>
            </a:endParaRPr>
          </a:p>
          <a:p>
            <a:pPr indent="0" algn="ctr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from Data</a:t>
            </a:r>
            <a:endParaRPr lang="en-US" altLang="zh-CN" sz="2000" b="1">
              <a:solidFill>
                <a:schemeClr val="tx2">
                  <a:lumMod val="50000"/>
                  <a:lumOff val="50000"/>
                </a:schemeClr>
              </a:solidFill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rcRect r="58129" b="14393"/>
          <a:stretch>
            <a:fillRect/>
          </a:stretch>
        </p:blipFill>
        <p:spPr>
          <a:xfrm>
            <a:off x="580390" y="2682240"/>
            <a:ext cx="2271395" cy="2107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4"/>
          <a:srcRect l="58867" b="14393"/>
          <a:stretch>
            <a:fillRect/>
          </a:stretch>
        </p:blipFill>
        <p:spPr>
          <a:xfrm>
            <a:off x="2912745" y="2682240"/>
            <a:ext cx="2231390" cy="2107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10755" y="2338705"/>
            <a:ext cx="3614420" cy="279463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6096000" y="1484630"/>
            <a:ext cx="0" cy="42646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930015" y="2829560"/>
            <a:ext cx="43370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/>
              <a:t>Few-Shot Learning</a:t>
            </a:r>
            <a:endParaRPr lang="en-US" altLang="zh-CN" sz="3600" b="1"/>
          </a:p>
          <a:p>
            <a:pPr algn="ctr"/>
            <a:r>
              <a:rPr lang="en-US" altLang="zh-CN" sz="3600" b="1"/>
              <a:t>(FSL)</a:t>
            </a:r>
            <a:endParaRPr lang="en-US" altLang="zh-CN" sz="3600" b="1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710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Uncertainty</a:t>
            </a:r>
            <a:endParaRPr lang="en-US" altLang="zh-CN" sz="3200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72335" y="2584450"/>
            <a:ext cx="7847330" cy="322008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864870" y="1247140"/>
            <a:ext cx="7118350" cy="903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400" b="1"/>
              <a:t>Adversarial attack</a:t>
            </a:r>
            <a:endParaRPr lang="en-US" altLang="zh-CN" sz="2400" b="1"/>
          </a:p>
          <a:p>
            <a:pPr marL="457200" indent="-4572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000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Slight noise</a:t>
            </a:r>
            <a:r>
              <a:rPr lang="zh-CN" altLang="en-US" sz="2000">
                <a:sym typeface="+mn-ea"/>
              </a:rPr>
              <a:t> disturbance</a:t>
            </a:r>
            <a:r>
              <a:rPr lang="en-US" altLang="zh-CN" sz="2000">
                <a:sym typeface="+mn-ea"/>
              </a:rPr>
              <a:t> affects the results</a:t>
            </a:r>
            <a:endParaRPr lang="en-US" altLang="zh-CN" sz="2000" b="1"/>
          </a:p>
        </p:txBody>
      </p:sp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04595" y="1861185"/>
            <a:ext cx="6301740" cy="3527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文本框 54"/>
          <p:cNvSpPr txBox="1"/>
          <p:nvPr>
            <p:custDataLst>
              <p:tags r:id="rId3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Confidence vs Uncertainty</a:t>
            </a:r>
            <a:endParaRPr lang="en-US" altLang="zh-CN" sz="3200" b="1"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490585" y="2968625"/>
            <a:ext cx="19742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Confidence? </a:t>
            </a:r>
            <a:endParaRPr lang="en-US" altLang="zh-CN" sz="2400" b="1"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4"/>
            </p:custDataLst>
          </p:nvPr>
        </p:nvSpPr>
        <p:spPr>
          <a:xfrm>
            <a:off x="8547100" y="3776980"/>
            <a:ext cx="19742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Uncertainty? </a:t>
            </a:r>
            <a:endParaRPr lang="en-US" altLang="zh-CN" sz="2400" b="1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Confidence vs Uncertainty</a:t>
            </a:r>
            <a:endParaRPr lang="en-US" altLang="zh-CN" sz="3200" b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96925" y="1416050"/>
                <a:ext cx="10767695" cy="2214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40000"/>
                  </a:lnSpc>
                </a:pPr>
                <a:r>
                  <a:rPr lang="en-US" altLang="zh-CN" sz="2400" b="1"/>
                  <a:t>Confidence</a:t>
                </a:r>
                <a:endParaRPr lang="en-US" altLang="zh-CN" sz="2400" b="1"/>
              </a:p>
              <a:p>
                <a:pPr marL="457200" indent="-457200">
                  <a:lnSpc>
                    <a:spcPct val="120000"/>
                  </a:lnSpc>
                  <a:buFont typeface="Wingdings" panose="05000000000000000000" charset="0"/>
                  <a:buChar char="l"/>
                </a:pPr>
                <a:r>
                  <a:rPr lang="en-US" altLang="zh-CN" sz="2000"/>
                  <a:t>The softmax function maps the </a:t>
                </a:r>
                <a:r>
                  <a:rPr lang="en-US" altLang="zh-CN" sz="2000" b="1" i="1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category probabilities</a:t>
                </a:r>
                <a:r>
                  <a:rPr lang="en-US" altLang="zh-CN" sz="2000"/>
                  <a:t>.</a:t>
                </a:r>
                <a:endParaRPr lang="en-US" altLang="zh-CN" sz="2000"/>
              </a:p>
              <a:p>
                <a:pPr indent="457200">
                  <a:lnSpc>
                    <a:spcPct val="12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Softmax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457200">
                  <a:lnSpc>
                    <a:spcPct val="120000"/>
                  </a:lnSpc>
                  <a:buFont typeface="Wingdings" panose="05000000000000000000" charset="0"/>
                  <a:buNone/>
                </a:pPr>
                <a:endParaRPr lang="en-US" altLang="zh-CN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5" y="1416050"/>
                <a:ext cx="10767695" cy="22148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03580" y="5852160"/>
            <a:ext cx="107213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[7]</a:t>
            </a:r>
            <a:r>
              <a:rPr lang="en-US" altLang="zh-CN"/>
              <a:t> </a:t>
            </a:r>
            <a:r>
              <a:rPr sz="1200"/>
              <a:t>贝叶斯神经网络及其在自动驾驶中的应用</a:t>
            </a:r>
            <a:endParaRPr sz="1200"/>
          </a:p>
          <a:p>
            <a:r>
              <a:rPr lang="en-US" sz="1200"/>
              <a:t>[8] What My Deep Model Doesn't Know... http://www.cs.ox.ac.uk/people/yarin.gal/website/blog_3d801aa532c1ce.html</a:t>
            </a:r>
            <a:endParaRPr lang="en-US" sz="1200"/>
          </a:p>
        </p:txBody>
      </p:sp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Confidence vs Uncertainty</a:t>
            </a:r>
            <a:endParaRPr lang="en-US" altLang="zh-CN" sz="3200" b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96925" y="1416050"/>
                <a:ext cx="10767695" cy="258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40000"/>
                  </a:lnSpc>
                </a:pPr>
                <a:r>
                  <a:rPr lang="en-US" altLang="zh-CN" sz="2400" b="1"/>
                  <a:t>Confidence</a:t>
                </a:r>
                <a:endParaRPr lang="en-US" altLang="zh-CN" sz="2400" b="1"/>
              </a:p>
              <a:p>
                <a:pPr marL="457200" indent="-457200">
                  <a:lnSpc>
                    <a:spcPct val="120000"/>
                  </a:lnSpc>
                  <a:buFont typeface="Wingdings" panose="05000000000000000000" charset="0"/>
                  <a:buChar char="l"/>
                </a:pPr>
                <a:r>
                  <a:rPr lang="en-US" altLang="zh-CN" sz="2000"/>
                  <a:t>The softmax function maps the </a:t>
                </a:r>
                <a:r>
                  <a:rPr lang="en-US" altLang="zh-CN" sz="2000" b="1" i="1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category probabilities</a:t>
                </a:r>
                <a:r>
                  <a:rPr lang="en-US" altLang="zh-CN" sz="2000"/>
                  <a:t>.</a:t>
                </a:r>
                <a:endParaRPr lang="en-US" altLang="zh-CN" sz="2000"/>
              </a:p>
              <a:p>
                <a:pPr indent="457200">
                  <a:lnSpc>
                    <a:spcPct val="120000"/>
                  </a:lnSpc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Softmax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457200">
                  <a:lnSpc>
                    <a:spcPct val="120000"/>
                  </a:lnSpc>
                  <a:buFont typeface="Wingdings" panose="05000000000000000000" charset="0"/>
                  <a:buNone/>
                </a:pPr>
                <a:endParaRPr lang="en-US" altLang="zh-CN" sz="2000"/>
              </a:p>
              <a:p>
                <a:pPr marL="457200" indent="-457200">
                  <a:lnSpc>
                    <a:spcPct val="120000"/>
                  </a:lnSpc>
                  <a:buFont typeface="Wingdings" panose="05000000000000000000" charset="0"/>
                  <a:buChar char="l"/>
                </a:pPr>
                <a:r>
                  <a:rPr lang="en-US" altLang="zh-CN" sz="2000"/>
                  <a:t>Prediction results of the network itself are </a:t>
                </a:r>
                <a:r>
                  <a:rPr lang="en-US" altLang="zh-CN" sz="2000" b="1" i="1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not credible</a:t>
                </a:r>
                <a:r>
                  <a:rPr lang="en-US" altLang="zh-CN" sz="2000">
                    <a:solidFill>
                      <a:schemeClr val="tx1"/>
                    </a:solidFill>
                  </a:rPr>
                  <a:t>.</a:t>
                </a:r>
                <a:endParaRPr lang="en-US" altLang="zh-CN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5" y="1416050"/>
                <a:ext cx="10767695" cy="25844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03580" y="5852160"/>
            <a:ext cx="107213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[7]</a:t>
            </a:r>
            <a:r>
              <a:rPr lang="en-US" altLang="zh-CN"/>
              <a:t> </a:t>
            </a:r>
            <a:r>
              <a:rPr sz="1200"/>
              <a:t>贝叶斯神经网络及其在自动驾驶中的应用</a:t>
            </a:r>
            <a:endParaRPr sz="1200"/>
          </a:p>
          <a:p>
            <a:r>
              <a:rPr lang="en-US" sz="1200"/>
              <a:t>[8] What My Deep Model Doesn't Know... http://www.cs.ox.ac.uk/people/yarin.gal/website/blog_3d801aa532c1ce.html</a:t>
            </a:r>
            <a:endParaRPr lang="en-US" sz="1200"/>
          </a:p>
        </p:txBody>
      </p:sp>
      <p:sp>
        <p:nvSpPr>
          <p:cNvPr id="5" name="下箭头 4"/>
          <p:cNvSpPr/>
          <p:nvPr/>
        </p:nvSpPr>
        <p:spPr>
          <a:xfrm>
            <a:off x="6023610" y="4155440"/>
            <a:ext cx="314325" cy="57213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247515" y="4935855"/>
            <a:ext cx="3865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ym typeface="+mn-ea"/>
              </a:rPr>
              <a:t>Confidence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≠</a:t>
            </a:r>
            <a:r>
              <a:rPr lang="en-US" altLang="zh-CN" sz="2400" b="1">
                <a:sym typeface="+mn-ea"/>
              </a:rPr>
              <a:t> Uncertainty</a:t>
            </a:r>
            <a:endParaRPr lang="en-US" altLang="zh-CN" sz="2400" b="1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Confidence vs Uncertainty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6925" y="2538730"/>
            <a:ext cx="10714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/>
              <a:t>Measuring the Credibility of Confidence.</a:t>
            </a:r>
            <a:endParaRPr lang="en-US" altLang="zh-CN" sz="200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[7]</a:t>
            </a:r>
            <a:r>
              <a:rPr lang="en-US" altLang="zh-CN"/>
              <a:t> </a:t>
            </a:r>
            <a:r>
              <a:rPr sz="1200"/>
              <a:t>贝叶斯神经网络及其在自动驾驶中的应用</a:t>
            </a:r>
            <a:endParaRPr sz="1200"/>
          </a:p>
        </p:txBody>
      </p:sp>
      <p:sp>
        <p:nvSpPr>
          <p:cNvPr id="3" name="文本框 2"/>
          <p:cNvSpPr txBox="1"/>
          <p:nvPr/>
        </p:nvSpPr>
        <p:spPr>
          <a:xfrm>
            <a:off x="796925" y="3182620"/>
            <a:ext cx="10713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Reflects the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degree of dispersion</a:t>
            </a:r>
            <a:r>
              <a:rPr lang="en-US" altLang="zh-CN" sz="2000">
                <a:sym typeface="+mn-ea"/>
              </a:rPr>
              <a:t> of random variable.</a:t>
            </a:r>
            <a:endParaRPr lang="en-US" altLang="zh-CN" sz="20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6925" y="3826510"/>
            <a:ext cx="106273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The dispersion of random variables consisting of multiple Confidences of the same class under multiple model settings.</a:t>
            </a:r>
            <a:endParaRPr lang="en-US" altLang="zh-CN" sz="20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6925" y="1747520"/>
            <a:ext cx="198247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2400" b="1">
                <a:sym typeface="+mn-ea"/>
              </a:rPr>
              <a:t>Uncertainty</a:t>
            </a:r>
            <a:endParaRPr lang="en-US" altLang="zh-CN" sz="2400" b="1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145790" y="2651125"/>
            <a:ext cx="5900420" cy="2331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3600" b="1"/>
              <a:t>Uncertainty Quantification Methods</a:t>
            </a:r>
            <a:endParaRPr lang="en-US" altLang="zh-CN" sz="3600" b="1"/>
          </a:p>
          <a:p>
            <a:pPr algn="ctr">
              <a:lnSpc>
                <a:spcPct val="140000"/>
              </a:lnSpc>
            </a:pPr>
            <a:endParaRPr lang="en-US" altLang="zh-CN" sz="3200"/>
          </a:p>
        </p:txBody>
      </p:sp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Bayeian neural network</a:t>
            </a:r>
            <a:endParaRPr lang="en-US" altLang="zh-CN" sz="3200" b="1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[9]</a:t>
            </a:r>
            <a:r>
              <a:rPr lang="en-US" altLang="zh-CN"/>
              <a:t> </a:t>
            </a:r>
            <a:r>
              <a:rPr sz="1200"/>
              <a:t>Blundell C, Cornebise J, Kavukcuoglu K, et al. Weight uncertainty in neural network[C]</a:t>
            </a:r>
            <a:r>
              <a:rPr lang="en-US" sz="1200"/>
              <a:t> ICLR</a:t>
            </a:r>
            <a:r>
              <a:rPr sz="1200"/>
              <a:t>, 2015: 1613-1622.</a:t>
            </a:r>
            <a:endParaRPr sz="1200"/>
          </a:p>
        </p:txBody>
      </p:sp>
      <p:sp>
        <p:nvSpPr>
          <p:cNvPr id="3" name="文本框 2"/>
          <p:cNvSpPr txBox="1"/>
          <p:nvPr/>
        </p:nvSpPr>
        <p:spPr>
          <a:xfrm>
            <a:off x="899795" y="1047750"/>
            <a:ext cx="7004050" cy="903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BNN</a:t>
            </a:r>
            <a:endParaRPr lang="zh-CN" altLang="en-US" sz="2400" b="1"/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000"/>
              <a:t>The parameter is a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distribution</a:t>
            </a:r>
            <a:r>
              <a:rPr lang="zh-CN" altLang="en-US" sz="2000"/>
              <a:t>, not a fixed value</a:t>
            </a:r>
            <a:r>
              <a:rPr lang="en-US" altLang="zh-CN" sz="2000"/>
              <a:t>.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3587115" y="5292725"/>
            <a:ext cx="1216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Normal NN</a:t>
            </a:r>
            <a:endParaRPr lang="en-US" altLang="zh-CN" sz="1600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649845" y="5292725"/>
            <a:ext cx="6362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BNN</a:t>
            </a:r>
            <a:endParaRPr lang="en-US" altLang="zh-CN" sz="16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07895" y="2184400"/>
            <a:ext cx="7585075" cy="30575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Bayeian neural network</a:t>
            </a:r>
            <a:endParaRPr lang="en-US" altLang="zh-CN" sz="3200" b="1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[10]</a:t>
            </a:r>
            <a:r>
              <a:rPr lang="en-US" altLang="zh-CN"/>
              <a:t> </a:t>
            </a:r>
            <a:r>
              <a:rPr sz="1200"/>
              <a:t>Goan E, Fookes C. Bayesian neural networks: An introduction and survey[J]. Case Studies in Applied Bayesian Data Science: CIRM Jean-Morlet Chair, Fall 2018, 2020: 45-87.</a:t>
            </a:r>
            <a:endParaRPr sz="1200"/>
          </a:p>
        </p:txBody>
      </p:sp>
      <p:sp>
        <p:nvSpPr>
          <p:cNvPr id="3" name="文本框 2"/>
          <p:cNvSpPr txBox="1"/>
          <p:nvPr/>
        </p:nvSpPr>
        <p:spPr>
          <a:xfrm>
            <a:off x="766445" y="1256030"/>
            <a:ext cx="86785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000"/>
              <a:t>Comparison of neural network to </a:t>
            </a:r>
            <a:r>
              <a:rPr lang="en-US" altLang="zh-CN" sz="2000"/>
              <a:t>BNN </a:t>
            </a:r>
            <a:r>
              <a:rPr lang="zh-CN" altLang="en-US" sz="2000"/>
              <a:t>for a regression task</a:t>
            </a:r>
            <a:endParaRPr lang="zh-CN" altLang="en-US" sz="200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1200" y="1990725"/>
            <a:ext cx="8044180" cy="34601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145790" y="2651125"/>
            <a:ext cx="5900420" cy="1555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3600" b="1"/>
              <a:t>Uncertainty Quantification</a:t>
            </a:r>
            <a:endParaRPr lang="en-US" altLang="zh-CN" sz="3600" b="1"/>
          </a:p>
          <a:p>
            <a:pPr algn="ctr">
              <a:lnSpc>
                <a:spcPct val="140000"/>
              </a:lnSpc>
            </a:pPr>
            <a:r>
              <a:rPr lang="en-US" altLang="zh-CN" sz="3200">
                <a:sym typeface="+mn-ea"/>
              </a:rPr>
              <a:t>Variational Inference</a:t>
            </a:r>
            <a:endParaRPr lang="en-US" altLang="zh-CN" sz="3200"/>
          </a:p>
        </p:txBody>
      </p:sp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7750" y="1403985"/>
            <a:ext cx="10160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en-US" altLang="zh-CN" sz="2000"/>
              <a:t>Inferring the posteriori probabilities with prior probabilities</a:t>
            </a:r>
            <a:endParaRPr lang="en-US" altLang="zh-CN" sz="2000"/>
          </a:p>
        </p:txBody>
      </p:sp>
      <p:pic>
        <p:nvPicPr>
          <p:cNvPr id="6" name="图片 5" descr="QianJianTec168023445852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745" y="2478405"/>
            <a:ext cx="1031875" cy="33274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5488305" y="2828925"/>
            <a:ext cx="487680" cy="203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45735" y="3037205"/>
            <a:ext cx="444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NN</a:t>
            </a:r>
            <a:endParaRPr lang="en-US" altLang="zh-CN" sz="140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>
            <p:custDataLst>
              <p:tags r:id="rId4"/>
            </p:custDataLst>
          </p:nvPr>
        </p:nvCxnSpPr>
        <p:spPr>
          <a:xfrm flipH="1" flipV="1">
            <a:off x="6339840" y="2834005"/>
            <a:ext cx="461645" cy="17272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471285" y="3049905"/>
            <a:ext cx="698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Data</a:t>
            </a:r>
            <a:endParaRPr lang="en-US" altLang="zh-CN" sz="1400">
              <a:solidFill>
                <a:srgbClr val="FF0000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6792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Traditional recognition framework</a:t>
            </a:r>
            <a:endParaRPr lang="en-US" altLang="zh-CN" sz="3200" b="1"/>
          </a:p>
        </p:txBody>
      </p:sp>
      <p:pic>
        <p:nvPicPr>
          <p:cNvPr id="2" name="图片 1" descr="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905" y="2413635"/>
            <a:ext cx="6854825" cy="39058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6800" y="1048385"/>
            <a:ext cx="100584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/>
              <a:t>Traditional deep recognition models use large amounts of data to learn parameters.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7750" y="1403985"/>
            <a:ext cx="10160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en-US" altLang="zh-CN" sz="2000"/>
              <a:t>Inferring the posteriori probabilities with prior probabilities</a:t>
            </a:r>
            <a:endParaRPr lang="en-US" altLang="zh-CN" sz="2000"/>
          </a:p>
        </p:txBody>
      </p:sp>
      <p:pic>
        <p:nvPicPr>
          <p:cNvPr id="6" name="图片 5" descr="QianJianTec168023445852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9745" y="2478405"/>
            <a:ext cx="1031875" cy="33274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5488305" y="2828925"/>
            <a:ext cx="487680" cy="203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45735" y="3037205"/>
            <a:ext cx="444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NN</a:t>
            </a:r>
            <a:endParaRPr lang="en-US" altLang="zh-CN" sz="140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>
            <p:custDataLst>
              <p:tags r:id="rId4"/>
            </p:custDataLst>
          </p:nvPr>
        </p:nvCxnSpPr>
        <p:spPr>
          <a:xfrm flipH="1" flipV="1">
            <a:off x="6339840" y="2834005"/>
            <a:ext cx="461645" cy="17272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471285" y="3049905"/>
            <a:ext cx="698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Data</a:t>
            </a:r>
            <a:endParaRPr lang="en-US" altLang="zh-CN" sz="1400">
              <a:solidFill>
                <a:srgbClr val="FF0000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398395" y="3688715"/>
            <a:ext cx="7458710" cy="675640"/>
            <a:chOff x="3979" y="6399"/>
            <a:chExt cx="11746" cy="1064"/>
          </a:xfrm>
        </p:grpSpPr>
        <p:pic>
          <p:nvPicPr>
            <p:cNvPr id="12" name="图片 11" descr="QianJianTec1680234771111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79" y="6399"/>
              <a:ext cx="4282" cy="1039"/>
            </a:xfrm>
            <a:prstGeom prst="rect">
              <a:avLst/>
            </a:prstGeom>
          </p:spPr>
        </p:pic>
        <p:pic>
          <p:nvPicPr>
            <p:cNvPr id="14" name="图片 13" descr="QianJianTec1680235248588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67" y="6399"/>
              <a:ext cx="6858" cy="1064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047750" y="496125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/>
              <a:t>           hard to caculate.</a:t>
            </a:r>
            <a:endParaRPr lang="en-US" altLang="zh-CN" sz="2000"/>
          </a:p>
        </p:txBody>
      </p:sp>
      <p:pic>
        <p:nvPicPr>
          <p:cNvPr id="18" name="图片 17" descr="QianJianTec1680235552720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84630" y="5020310"/>
            <a:ext cx="593725" cy="28130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47750" y="1308735"/>
            <a:ext cx="101600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>
                <a:sym typeface="+mn-ea"/>
              </a:rPr>
              <a:t>VI-based methods </a:t>
            </a:r>
            <a:r>
              <a:rPr lang="zh-CN" altLang="en-US" sz="2000"/>
              <a:t>Using the new distribution to approximate</a:t>
            </a:r>
            <a:r>
              <a:rPr lang="en-US" altLang="zh-CN" sz="2000"/>
              <a:t> </a:t>
            </a:r>
            <a:endParaRPr lang="zh-CN" altLang="en-US" sz="2000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/>
              <a:t>consider the Bayesian inference problem as an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 problem</a:t>
            </a:r>
            <a:r>
              <a:rPr lang="zh-CN" altLang="en-US" sz="2000"/>
              <a:t>.</a:t>
            </a:r>
            <a:endParaRPr lang="zh-CN" altLang="en-US" sz="200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[4]</a:t>
            </a:r>
            <a:r>
              <a:rPr lang="en-US" altLang="zh-CN"/>
              <a:t> </a:t>
            </a:r>
            <a:r>
              <a:rPr lang="en-US" altLang="zh-CN" sz="1200"/>
              <a:t>Abdar M, Pourpanah F, Hussain S, et al. A review of uncertainty quantification in deep learning: Techniques, applications and challenges[J]. Information Fusion, 2021, 76: 243-297.</a:t>
            </a:r>
            <a:endParaRPr lang="en-US" altLang="zh-CN" sz="1200"/>
          </a:p>
        </p:txBody>
      </p:sp>
      <p:pic>
        <p:nvPicPr>
          <p:cNvPr id="6" name="图片 5" descr="QianJianTec16802344585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0560" y="1421130"/>
            <a:ext cx="943610" cy="304165"/>
          </a:xfrm>
          <a:prstGeom prst="rect">
            <a:avLst/>
          </a:prstGeom>
        </p:spPr>
      </p:pic>
      <p:pic>
        <p:nvPicPr>
          <p:cNvPr id="7" name="图片 6" descr="QianJianTec168023597646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9830" y="2821305"/>
            <a:ext cx="2148205" cy="314960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8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47750" y="1308735"/>
            <a:ext cx="101600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>
                <a:sym typeface="+mn-ea"/>
              </a:rPr>
              <a:t>VI-based methods </a:t>
            </a:r>
            <a:r>
              <a:rPr lang="zh-CN" altLang="en-US" sz="2000"/>
              <a:t>Using the new distribution to approximate</a:t>
            </a:r>
            <a:r>
              <a:rPr lang="en-US" altLang="zh-CN" sz="2000"/>
              <a:t> </a:t>
            </a:r>
            <a:endParaRPr lang="zh-CN" altLang="en-US" sz="2000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/>
              <a:t>consider the Bayesian inference problem as an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 problem</a:t>
            </a:r>
            <a:r>
              <a:rPr lang="zh-CN" altLang="en-US" sz="2000"/>
              <a:t>.</a:t>
            </a:r>
            <a:endParaRPr lang="zh-CN" altLang="en-US" sz="200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[4]</a:t>
            </a:r>
            <a:r>
              <a:rPr lang="en-US" altLang="zh-CN"/>
              <a:t> </a:t>
            </a:r>
            <a:r>
              <a:rPr lang="en-US" altLang="zh-CN" sz="1200"/>
              <a:t>Abdar M, Pourpanah F, Hussain S, et al. A review of uncertainty quantification in deep learning: Techniques, applications and challenges[J]. Information Fusion, 2021, 76: 243-297.</a:t>
            </a:r>
            <a:endParaRPr lang="en-US" altLang="zh-CN" sz="1200"/>
          </a:p>
        </p:txBody>
      </p:sp>
      <p:pic>
        <p:nvPicPr>
          <p:cNvPr id="6" name="图片 5" descr="QianJianTec16802344585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0560" y="1421130"/>
            <a:ext cx="943610" cy="304165"/>
          </a:xfrm>
          <a:prstGeom prst="rect">
            <a:avLst/>
          </a:prstGeom>
        </p:spPr>
      </p:pic>
      <p:pic>
        <p:nvPicPr>
          <p:cNvPr id="7" name="图片 6" descr="QianJianTec168023597646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9830" y="2821305"/>
            <a:ext cx="2148205" cy="3149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3150" y="3429000"/>
            <a:ext cx="30803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Minimize KL</a:t>
            </a:r>
            <a:r>
              <a:rPr lang="en-US" altLang="zh-CN" sz="2000" b="1"/>
              <a:t>-</a:t>
            </a:r>
            <a:r>
              <a:rPr lang="zh-CN" altLang="en-US" sz="2000" b="1"/>
              <a:t>dispersion</a:t>
            </a:r>
            <a:endParaRPr lang="zh-CN" altLang="en-US" sz="2000" b="1"/>
          </a:p>
        </p:txBody>
      </p:sp>
      <p:sp>
        <p:nvSpPr>
          <p:cNvPr id="55" name="文本框 54"/>
          <p:cNvSpPr txBox="1"/>
          <p:nvPr>
            <p:custDataLst>
              <p:tags r:id="rId8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pic>
        <p:nvPicPr>
          <p:cNvPr id="11" name="图片 10" descr="QianJianTec1680245667492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410" y="4331970"/>
            <a:ext cx="3916680" cy="58039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47750" y="1143635"/>
            <a:ext cx="10160000" cy="970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400" b="1">
                <a:sym typeface="+mn-ea"/>
              </a:rPr>
              <a:t>KL</a:t>
            </a:r>
            <a:r>
              <a:rPr lang="en-US" altLang="zh-CN" sz="2400" b="1">
                <a:sym typeface="+mn-ea"/>
              </a:rPr>
              <a:t>-</a:t>
            </a:r>
            <a:r>
              <a:rPr lang="zh-CN" altLang="en-US" sz="2400" b="1">
                <a:sym typeface="+mn-ea"/>
              </a:rPr>
              <a:t>dispersion</a:t>
            </a:r>
            <a:endParaRPr sz="2400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sz="2000"/>
              <a:t>Describe the difference between two probability distributions</a:t>
            </a:r>
            <a:endParaRPr sz="200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[21]</a:t>
            </a:r>
            <a:r>
              <a:rPr lang="en-US" altLang="zh-CN"/>
              <a:t> </a:t>
            </a:r>
            <a:r>
              <a:rPr lang="en-US" altLang="zh-CN" sz="1200"/>
              <a:t>KL散度超详细讲解. https://blog.csdn.net/weixin_37763870/article/details/103026505</a:t>
            </a:r>
            <a:endParaRPr lang="en-US" altLang="zh-CN" sz="1200"/>
          </a:p>
        </p:txBody>
      </p:sp>
      <p:pic>
        <p:nvPicPr>
          <p:cNvPr id="10" name="图片 9" descr="QianJianTec168023837040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7190" y="2491740"/>
            <a:ext cx="3881120" cy="582295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5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153920" y="3600450"/>
            <a:ext cx="7947660" cy="1671320"/>
            <a:chOff x="3623" y="5400"/>
            <a:chExt cx="12516" cy="2632"/>
          </a:xfrm>
        </p:grpSpPr>
        <p:pic>
          <p:nvPicPr>
            <p:cNvPr id="2" name="图片 1" descr="aa04ecf6b94de4f62689186603e1c7cb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b="51389"/>
            <a:stretch>
              <a:fillRect/>
            </a:stretch>
          </p:blipFill>
          <p:spPr>
            <a:xfrm>
              <a:off x="3623" y="5400"/>
              <a:ext cx="6254" cy="2632"/>
            </a:xfrm>
            <a:prstGeom prst="rect">
              <a:avLst/>
            </a:prstGeom>
          </p:spPr>
        </p:pic>
        <p:pic>
          <p:nvPicPr>
            <p:cNvPr id="5" name="图片 4" descr="aa04ecf6b94de4f62689186603e1c7cb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"/>
            <a:srcRect t="51981"/>
            <a:stretch>
              <a:fillRect/>
            </a:stretch>
          </p:blipFill>
          <p:spPr>
            <a:xfrm>
              <a:off x="9877" y="5400"/>
              <a:ext cx="6263" cy="2604"/>
            </a:xfrm>
            <a:prstGeom prst="rect">
              <a:avLst/>
            </a:prstGeom>
          </p:spPr>
        </p:pic>
      </p:grpSp>
    </p:spTree>
    <p:custDataLst>
      <p:tags r:id="rId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[22]</a:t>
            </a:r>
            <a:r>
              <a:rPr lang="en-US" altLang="zh-CN"/>
              <a:t> </a:t>
            </a:r>
            <a:r>
              <a:rPr lang="en-US" altLang="zh-CN" sz="1200"/>
              <a:t>「变分推断-1」贝叶斯统计 详细推导 Variational Inference「机器学习」</a:t>
            </a:r>
            <a:endParaRPr lang="en-US" altLang="zh-CN" sz="1200"/>
          </a:p>
        </p:txBody>
      </p:sp>
      <p:pic>
        <p:nvPicPr>
          <p:cNvPr id="4" name="图片 3" descr="QianJianTec168023911600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615" y="1366520"/>
            <a:ext cx="7569835" cy="7766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[22]</a:t>
            </a:r>
            <a:r>
              <a:rPr lang="en-US" altLang="zh-CN"/>
              <a:t> </a:t>
            </a:r>
            <a:r>
              <a:rPr lang="en-US" altLang="zh-CN" sz="1200"/>
              <a:t>「变分推断-1」贝叶斯统计 详细推导 Variational Inference「机器学习」</a:t>
            </a:r>
            <a:endParaRPr lang="en-US" altLang="zh-CN" sz="1200"/>
          </a:p>
        </p:txBody>
      </p:sp>
      <p:pic>
        <p:nvPicPr>
          <p:cNvPr id="4" name="图片 3" descr="QianJianTec168023911600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615" y="1366520"/>
            <a:ext cx="7569835" cy="776605"/>
          </a:xfrm>
          <a:prstGeom prst="rect">
            <a:avLst/>
          </a:prstGeom>
        </p:spPr>
      </p:pic>
      <p:pic>
        <p:nvPicPr>
          <p:cNvPr id="5" name="图片 4" descr="QianJianTec16802392634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925" y="2360930"/>
            <a:ext cx="6329045" cy="6807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[22]</a:t>
            </a:r>
            <a:r>
              <a:rPr lang="en-US" altLang="zh-CN"/>
              <a:t> </a:t>
            </a:r>
            <a:r>
              <a:rPr lang="en-US" altLang="zh-CN" sz="1200"/>
              <a:t>「变分推断-1」贝叶斯统计 详细推导 Variational Inference「机器学习」</a:t>
            </a:r>
            <a:endParaRPr lang="en-US" altLang="zh-CN" sz="1200"/>
          </a:p>
        </p:txBody>
      </p:sp>
      <p:pic>
        <p:nvPicPr>
          <p:cNvPr id="4" name="图片 3" descr="QianJianTec168023911600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615" y="1366520"/>
            <a:ext cx="7569835" cy="776605"/>
          </a:xfrm>
          <a:prstGeom prst="rect">
            <a:avLst/>
          </a:prstGeom>
        </p:spPr>
      </p:pic>
      <p:pic>
        <p:nvPicPr>
          <p:cNvPr id="5" name="图片 4" descr="QianJianTec16802392634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925" y="2360930"/>
            <a:ext cx="6329045" cy="680720"/>
          </a:xfrm>
          <a:prstGeom prst="rect">
            <a:avLst/>
          </a:prstGeom>
        </p:spPr>
      </p:pic>
      <p:pic>
        <p:nvPicPr>
          <p:cNvPr id="6" name="图片 5" descr="QianJianTec168024007634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9250" y="3377565"/>
            <a:ext cx="2114550" cy="670560"/>
          </a:xfrm>
          <a:prstGeom prst="rect">
            <a:avLst/>
          </a:prstGeom>
        </p:spPr>
      </p:pic>
      <p:pic>
        <p:nvPicPr>
          <p:cNvPr id="7" name="图片 6" descr="QianJianTec1680240230463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6925" y="3302000"/>
            <a:ext cx="6555740" cy="74612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[22]</a:t>
            </a:r>
            <a:r>
              <a:rPr lang="en-US" altLang="zh-CN"/>
              <a:t> </a:t>
            </a:r>
            <a:r>
              <a:rPr lang="en-US" altLang="zh-CN" sz="1200"/>
              <a:t>「变分推断-1」贝叶斯统计 详细推导 Variational Inference「机器学习」</a:t>
            </a:r>
            <a:endParaRPr lang="en-US" altLang="zh-CN" sz="1200"/>
          </a:p>
        </p:txBody>
      </p:sp>
      <p:pic>
        <p:nvPicPr>
          <p:cNvPr id="4" name="图片 3" descr="QianJianTec168023911600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615" y="1366520"/>
            <a:ext cx="7569835" cy="776605"/>
          </a:xfrm>
          <a:prstGeom prst="rect">
            <a:avLst/>
          </a:prstGeom>
        </p:spPr>
      </p:pic>
      <p:pic>
        <p:nvPicPr>
          <p:cNvPr id="5" name="图片 4" descr="QianJianTec16802392634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925" y="2360930"/>
            <a:ext cx="6329045" cy="680720"/>
          </a:xfrm>
          <a:prstGeom prst="rect">
            <a:avLst/>
          </a:prstGeom>
        </p:spPr>
      </p:pic>
      <p:pic>
        <p:nvPicPr>
          <p:cNvPr id="6" name="图片 5" descr="QianJianTec168024007634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9250" y="3377565"/>
            <a:ext cx="2114550" cy="670560"/>
          </a:xfrm>
          <a:prstGeom prst="rect">
            <a:avLst/>
          </a:prstGeom>
        </p:spPr>
      </p:pic>
      <p:pic>
        <p:nvPicPr>
          <p:cNvPr id="7" name="图片 6" descr="QianJianTec1680240230463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6925" y="3302000"/>
            <a:ext cx="6555740" cy="746125"/>
          </a:xfrm>
          <a:prstGeom prst="rect">
            <a:avLst/>
          </a:prstGeom>
        </p:spPr>
      </p:pic>
      <p:pic>
        <p:nvPicPr>
          <p:cNvPr id="8" name="图片 7" descr="QianJianTec1680240611736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8375" y="4580255"/>
            <a:ext cx="10255885" cy="74041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035935" y="2346960"/>
            <a:ext cx="6248400" cy="81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[22]</a:t>
            </a:r>
            <a:r>
              <a:rPr lang="en-US" altLang="zh-CN"/>
              <a:t> </a:t>
            </a:r>
            <a:r>
              <a:rPr lang="en-US" altLang="zh-CN" sz="1200"/>
              <a:t>「变分推断-1」贝叶斯统计 详细推导 Variational Inference「机器学习」</a:t>
            </a:r>
            <a:endParaRPr lang="en-US" altLang="zh-CN" sz="1200"/>
          </a:p>
        </p:txBody>
      </p:sp>
      <p:pic>
        <p:nvPicPr>
          <p:cNvPr id="8" name="图片 7" descr="QianJianTec168024061173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390" y="1207135"/>
            <a:ext cx="9837420" cy="709930"/>
          </a:xfrm>
          <a:prstGeom prst="rect">
            <a:avLst/>
          </a:prstGeom>
        </p:spPr>
      </p:pic>
      <p:pic>
        <p:nvPicPr>
          <p:cNvPr id="2" name="图片 1" descr="QianJianTec168024113528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6585" y="2423795"/>
            <a:ext cx="6056630" cy="7200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035935" y="2346960"/>
            <a:ext cx="6248400" cy="81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[22]</a:t>
            </a:r>
            <a:r>
              <a:rPr lang="en-US" altLang="zh-CN"/>
              <a:t> </a:t>
            </a:r>
            <a:r>
              <a:rPr lang="en-US" altLang="zh-CN" sz="1200"/>
              <a:t>「变分推断-1」贝叶斯统计 详细推导 Variational Inference「机器学习」</a:t>
            </a:r>
            <a:endParaRPr lang="en-US" altLang="zh-CN" sz="1200"/>
          </a:p>
        </p:txBody>
      </p:sp>
      <p:pic>
        <p:nvPicPr>
          <p:cNvPr id="8" name="图片 7" descr="QianJianTec168024061173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390" y="1207135"/>
            <a:ext cx="9837420" cy="709930"/>
          </a:xfrm>
          <a:prstGeom prst="rect">
            <a:avLst/>
          </a:prstGeom>
        </p:spPr>
      </p:pic>
      <p:pic>
        <p:nvPicPr>
          <p:cNvPr id="2" name="图片 1" descr="QianJianTec168024113528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6585" y="2423795"/>
            <a:ext cx="6056630" cy="720090"/>
          </a:xfrm>
          <a:prstGeom prst="rect">
            <a:avLst/>
          </a:prstGeom>
        </p:spPr>
      </p:pic>
      <p:pic>
        <p:nvPicPr>
          <p:cNvPr id="11" name="图片 10" descr="QianJianTec168024469456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390" y="3773170"/>
            <a:ext cx="7722235" cy="34861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1581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Overall</a:t>
            </a:r>
            <a:endParaRPr lang="en-US" altLang="zh-CN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681355" y="1260475"/>
            <a:ext cx="10793095" cy="1456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600" b="1"/>
              <a:t>Trditional </a:t>
            </a:r>
            <a:r>
              <a:rPr lang="en-US" altLang="zh-CN" sz="2600" b="1">
                <a:sym typeface="+mn-ea"/>
              </a:rPr>
              <a:t>machine</a:t>
            </a:r>
            <a:r>
              <a:rPr lang="en-US" altLang="zh-CN" sz="2600" b="1"/>
              <a:t> learning methods</a:t>
            </a:r>
            <a:endParaRPr lang="en-US" altLang="zh-CN" sz="2400" b="1"/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400"/>
              <a:t>Generalization ability of the model is guaranteed by a </a:t>
            </a:r>
            <a:r>
              <a:rPr lang="en-US" altLang="zh-CN" sz="2400" i="1">
                <a:solidFill>
                  <a:schemeClr val="tx2">
                    <a:lumMod val="50000"/>
                    <a:lumOff val="50000"/>
                  </a:schemeClr>
                </a:solidFill>
              </a:rPr>
              <a:t>sufficient</a:t>
            </a:r>
            <a:r>
              <a:rPr lang="en-US" altLang="zh-CN" sz="2400"/>
              <a:t> number of training samples.</a:t>
            </a:r>
            <a:endParaRPr lang="en-US" altLang="zh-CN" sz="240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67117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[1]</a:t>
            </a:r>
            <a:r>
              <a:rPr lang="en-US" altLang="zh-CN"/>
              <a:t> </a:t>
            </a:r>
            <a:r>
              <a:rPr lang="en-US" altLang="zh-CN" sz="1200"/>
              <a:t>Lu J, Gong P, Ye J, et al. Learning from very few samples: A survey[J]. arXiv preprint arXiv:2009.02653, 2020.</a:t>
            </a:r>
            <a:endParaRPr lang="en-US" altLang="zh-CN" sz="1200"/>
          </a:p>
          <a:p>
            <a:r>
              <a:rPr lang="en-US" altLang="zh-CN" sz="1200"/>
              <a:t>[2] Wang Y, Yao Q, Kwok J T, et al. Generalizing from a few examples: A survey on few-shot learning[J]. ACM computing surveys (csur), 2020, 53(3): 1-34.</a:t>
            </a:r>
            <a:endParaRPr lang="en-US" altLang="zh-CN" sz="12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1820" y="2716530"/>
            <a:ext cx="3378200" cy="2864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82460" y="2717165"/>
            <a:ext cx="2454910" cy="28530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035935" y="2346960"/>
            <a:ext cx="6248400" cy="81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[22]</a:t>
            </a:r>
            <a:r>
              <a:rPr lang="en-US" altLang="zh-CN"/>
              <a:t> </a:t>
            </a:r>
            <a:r>
              <a:rPr lang="en-US" altLang="zh-CN" sz="1200"/>
              <a:t>「变分推断-1」贝叶斯统计 详细推导 Variational Inference「机器学习」</a:t>
            </a:r>
            <a:endParaRPr lang="en-US" altLang="zh-CN" sz="1200"/>
          </a:p>
        </p:txBody>
      </p:sp>
      <p:pic>
        <p:nvPicPr>
          <p:cNvPr id="8" name="图片 7" descr="QianJianTec168024061173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390" y="1207135"/>
            <a:ext cx="9837420" cy="709930"/>
          </a:xfrm>
          <a:prstGeom prst="rect">
            <a:avLst/>
          </a:prstGeom>
        </p:spPr>
      </p:pic>
      <p:pic>
        <p:nvPicPr>
          <p:cNvPr id="2" name="图片 1" descr="QianJianTec168024113528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6585" y="2423795"/>
            <a:ext cx="6056630" cy="720090"/>
          </a:xfrm>
          <a:prstGeom prst="rect">
            <a:avLst/>
          </a:prstGeom>
        </p:spPr>
      </p:pic>
      <p:pic>
        <p:nvPicPr>
          <p:cNvPr id="11" name="图片 10" descr="QianJianTec168024469456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390" y="3773170"/>
            <a:ext cx="7722235" cy="348615"/>
          </a:xfrm>
          <a:prstGeom prst="rect">
            <a:avLst/>
          </a:prstGeom>
        </p:spPr>
      </p:pic>
      <p:pic>
        <p:nvPicPr>
          <p:cNvPr id="12" name="图片 11" descr="QianJianTec168024478926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4390" y="4552950"/>
            <a:ext cx="5262245" cy="34671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/>
        </p:nvSpPr>
        <p:spPr>
          <a:xfrm>
            <a:off x="3626485" y="5286375"/>
            <a:ext cx="5791200" cy="444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035935" y="2346960"/>
            <a:ext cx="6248400" cy="81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417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Variational Inference</a:t>
            </a:r>
            <a:endParaRPr lang="en-US" altLang="zh-CN" sz="3200" b="1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[22]</a:t>
            </a:r>
            <a:r>
              <a:rPr lang="en-US" altLang="zh-CN"/>
              <a:t> </a:t>
            </a:r>
            <a:r>
              <a:rPr lang="en-US" altLang="zh-CN" sz="1200"/>
              <a:t>「变分推断-1」贝叶斯统计 详细推导 Variational Inference「机器学习」</a:t>
            </a:r>
            <a:endParaRPr lang="en-US" altLang="zh-CN" sz="1200"/>
          </a:p>
        </p:txBody>
      </p:sp>
      <p:pic>
        <p:nvPicPr>
          <p:cNvPr id="8" name="图片 7" descr="QianJianTec168024061173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390" y="1207135"/>
            <a:ext cx="9837420" cy="709930"/>
          </a:xfrm>
          <a:prstGeom prst="rect">
            <a:avLst/>
          </a:prstGeom>
        </p:spPr>
      </p:pic>
      <p:pic>
        <p:nvPicPr>
          <p:cNvPr id="2" name="图片 1" descr="QianJianTec168024113528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6585" y="2423795"/>
            <a:ext cx="6056630" cy="720090"/>
          </a:xfrm>
          <a:prstGeom prst="rect">
            <a:avLst/>
          </a:prstGeom>
        </p:spPr>
      </p:pic>
      <p:pic>
        <p:nvPicPr>
          <p:cNvPr id="11" name="图片 10" descr="QianJianTec168024469456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390" y="3773170"/>
            <a:ext cx="7722235" cy="348615"/>
          </a:xfrm>
          <a:prstGeom prst="rect">
            <a:avLst/>
          </a:prstGeom>
        </p:spPr>
      </p:pic>
      <p:pic>
        <p:nvPicPr>
          <p:cNvPr id="12" name="图片 11" descr="QianJianTec168024478926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4390" y="4552950"/>
            <a:ext cx="5262245" cy="346710"/>
          </a:xfrm>
          <a:prstGeom prst="rect">
            <a:avLst/>
          </a:prstGeom>
        </p:spPr>
      </p:pic>
      <p:pic>
        <p:nvPicPr>
          <p:cNvPr id="13" name="图片 12" descr="QianJianTec168024491035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7600" y="5330825"/>
            <a:ext cx="5713095" cy="35941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145790" y="2651125"/>
            <a:ext cx="5900420" cy="1555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3600" b="1"/>
              <a:t>Uncertainty Quantification</a:t>
            </a:r>
            <a:endParaRPr lang="en-US" altLang="zh-CN" sz="3600" b="1"/>
          </a:p>
          <a:p>
            <a:pPr algn="ctr">
              <a:lnSpc>
                <a:spcPct val="140000"/>
              </a:lnSpc>
            </a:pPr>
            <a:r>
              <a:rPr lang="en-US" altLang="zh-CN" sz="3200">
                <a:sym typeface="+mn-ea"/>
              </a:rPr>
              <a:t>Monte-Carlo Dropout</a:t>
            </a:r>
            <a:endParaRPr lang="en-US" altLang="zh-CN" sz="3200"/>
          </a:p>
        </p:txBody>
      </p:sp>
    </p:spTree>
    <p:custDataLst>
      <p:tags r:id="rId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Monte-Carlo Dropout</a:t>
            </a:r>
            <a:endParaRPr lang="en-US" altLang="zh-CN" sz="3200" b="1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[12]</a:t>
            </a:r>
            <a:r>
              <a:rPr lang="en-US" altLang="zh-CN"/>
              <a:t> </a:t>
            </a:r>
            <a:r>
              <a:rPr sz="1200"/>
              <a:t>Gal Y, Ghahramani Z. Dropout as a bayesian approximation: Representing model uncertainty in deep learning[C]//</a:t>
            </a:r>
            <a:r>
              <a:rPr lang="en-US" sz="1200"/>
              <a:t>ICML</a:t>
            </a:r>
            <a:r>
              <a:rPr sz="1200"/>
              <a:t>, 2016: 1050-1059.</a:t>
            </a:r>
            <a:endParaRPr sz="1200"/>
          </a:p>
        </p:txBody>
      </p:sp>
      <p:sp>
        <p:nvSpPr>
          <p:cNvPr id="3" name="文本框 2"/>
          <p:cNvSpPr txBox="1"/>
          <p:nvPr/>
        </p:nvSpPr>
        <p:spPr>
          <a:xfrm>
            <a:off x="2790825" y="1152525"/>
            <a:ext cx="6414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Deep Learning models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sz="2400" b="1"/>
              <a:t> Bayesian models</a:t>
            </a:r>
            <a:endParaRPr lang="en-US" altLang="zh-CN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1028065" y="1821180"/>
            <a:ext cx="99396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D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ropout</a:t>
            </a:r>
            <a:r>
              <a:rPr lang="en-US" altLang="zh-CN" sz="2000"/>
              <a:t> </a:t>
            </a:r>
            <a:r>
              <a:rPr lang="zh-CN" altLang="en-US" sz="2000"/>
              <a:t> in NNs can be interpreted as a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Bayesian approximation</a:t>
            </a:r>
            <a:r>
              <a:rPr lang="zh-CN" altLang="en-US" sz="2000"/>
              <a:t> of a well known probabilistic model</a:t>
            </a:r>
            <a:r>
              <a:rPr lang="en-US" altLang="zh-CN" sz="2000"/>
              <a:t>.</a:t>
            </a:r>
            <a:endParaRPr lang="en-US" altLang="zh-CN" sz="20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81655" y="3025140"/>
            <a:ext cx="6434455" cy="26708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Monte-Carlo Dropout</a:t>
            </a:r>
            <a:endParaRPr lang="en-US" altLang="zh-CN" sz="3200" b="1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[12]</a:t>
            </a:r>
            <a:r>
              <a:rPr lang="en-US" altLang="zh-CN"/>
              <a:t> </a:t>
            </a:r>
            <a:r>
              <a:rPr sz="1200"/>
              <a:t>Gal Y, Ghahramani Z. Dropout as a bayesian approximation: Representing model uncertainty in deep learning[C]//</a:t>
            </a:r>
            <a:r>
              <a:rPr lang="en-US" sz="1200"/>
              <a:t>ICML</a:t>
            </a:r>
            <a:r>
              <a:rPr sz="1200"/>
              <a:t>, 2016: 1050-1059.</a:t>
            </a:r>
            <a:endParaRPr sz="1200"/>
          </a:p>
        </p:txBody>
      </p:sp>
      <p:sp>
        <p:nvSpPr>
          <p:cNvPr id="2" name="文本框 1"/>
          <p:cNvSpPr txBox="1"/>
          <p:nvPr/>
        </p:nvSpPr>
        <p:spPr>
          <a:xfrm>
            <a:off x="973455" y="1759585"/>
            <a:ext cx="1021905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/>
              <a:t>The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training process</a:t>
            </a:r>
            <a:r>
              <a:rPr lang="zh-CN" altLang="en-US" sz="2000"/>
              <a:t> is the same as for the deep learning model</a:t>
            </a:r>
            <a:r>
              <a:rPr lang="en-US" altLang="zh-CN" sz="2000"/>
              <a:t>, and t</a:t>
            </a:r>
            <a:r>
              <a:rPr lang="zh-CN" altLang="en-US" sz="2000"/>
              <a:t>urn on Dropout during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testing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 process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>
              <a:solidFill>
                <a:schemeClr val="tx1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/>
              <a:t>The </a:t>
            </a:r>
            <a:r>
              <a:rPr lang="en-US" altLang="zh-CN" sz="2000" b="1" i="1"/>
              <a:t>mean</a:t>
            </a:r>
            <a:r>
              <a:rPr lang="en-US" altLang="zh-CN" sz="2000"/>
              <a:t> and </a:t>
            </a:r>
            <a:r>
              <a:rPr lang="en-US" altLang="zh-CN" sz="2000" b="1" i="1"/>
              <a:t>variance</a:t>
            </a:r>
            <a:r>
              <a:rPr lang="en-US" altLang="zh-CN" sz="2000"/>
              <a:t> are calculated from the multiple outputs to obtain the prediction results and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uncertainty</a:t>
            </a:r>
            <a:r>
              <a:rPr lang="en-US" altLang="zh-CN" sz="2000"/>
              <a:t>.</a:t>
            </a:r>
            <a:endParaRPr lang="en-US" altLang="zh-CN" sz="2000"/>
          </a:p>
        </p:txBody>
      </p:sp>
      <p:pic>
        <p:nvPicPr>
          <p:cNvPr id="6" name="图片 5" descr="mc_dropout"/>
          <p:cNvPicPr>
            <a:picLocks noChangeAspect="1"/>
          </p:cNvPicPr>
          <p:nvPr/>
        </p:nvPicPr>
        <p:blipFill>
          <a:blip r:embed="rId3"/>
          <a:srcRect r="31944" b="67815"/>
          <a:stretch>
            <a:fillRect/>
          </a:stretch>
        </p:blipFill>
        <p:spPr>
          <a:xfrm>
            <a:off x="2902585" y="3805555"/>
            <a:ext cx="5664200" cy="196215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790825" y="1152525"/>
            <a:ext cx="6414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Deep Learning models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sz="2400" b="1"/>
              <a:t> Bayesian models</a:t>
            </a:r>
            <a:endParaRPr lang="en-US" altLang="zh-CN" sz="2400" b="1"/>
          </a:p>
        </p:txBody>
      </p:sp>
    </p:spTree>
    <p:custDataLst>
      <p:tags r:id="rId5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17855" y="1032510"/>
            <a:ext cx="102374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Multiple forward propagation</a:t>
            </a:r>
            <a:r>
              <a:rPr lang="zh-CN" altLang="en-US" sz="2000"/>
              <a:t> processes are performed for the same input</a:t>
            </a:r>
            <a:r>
              <a:rPr lang="en-US" altLang="zh-CN" sz="2000"/>
              <a:t> for implement of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“The weights are a distribution”</a:t>
            </a:r>
            <a:r>
              <a:rPr lang="en-US" altLang="zh-CN" sz="2000"/>
              <a:t>. </a:t>
            </a:r>
            <a:endParaRPr lang="zh-CN" altLang="en-US" sz="200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03580" y="5852160"/>
            <a:ext cx="1111059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[12]</a:t>
            </a:r>
            <a:r>
              <a:rPr lang="en-US" altLang="zh-CN"/>
              <a:t> </a:t>
            </a:r>
            <a:r>
              <a:rPr sz="1200"/>
              <a:t>Gal Y, Ghahramani Z. Dropout as a bayesian approximation: Representing model uncertainty in deep learning[C]//</a:t>
            </a:r>
            <a:r>
              <a:rPr lang="en-US" sz="1200"/>
              <a:t>ICML</a:t>
            </a:r>
            <a:r>
              <a:rPr sz="1200"/>
              <a:t>, 2016: 1050-1059.</a:t>
            </a:r>
            <a:endParaRPr sz="1200"/>
          </a:p>
          <a:p>
            <a:r>
              <a:rPr lang="en-US" sz="1200"/>
              <a:t>[13] 什么是蒙特卡罗 Dropout(Monte-Carlo Dropout)？https://www.zhihu.com/question/352302787</a:t>
            </a:r>
            <a:endParaRPr lang="en-US" sz="1200"/>
          </a:p>
        </p:txBody>
      </p:sp>
      <p:sp>
        <p:nvSpPr>
          <p:cNvPr id="55" name="文本框 54"/>
          <p:cNvSpPr txBox="1"/>
          <p:nvPr>
            <p:custDataLst>
              <p:tags r:id="rId2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Monte-Carlo Dropout</a:t>
            </a:r>
            <a:endParaRPr lang="en-US" altLang="zh-CN" sz="3200" b="1">
              <a:sym typeface="+mn-ea"/>
            </a:endParaRPr>
          </a:p>
        </p:txBody>
      </p:sp>
      <p:pic>
        <p:nvPicPr>
          <p:cNvPr id="3" name="图片 2" descr="mc_dropo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405" y="2009775"/>
            <a:ext cx="5274945" cy="38646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c-drop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2515" y="2116455"/>
            <a:ext cx="7506970" cy="33547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[14]</a:t>
            </a:r>
            <a:r>
              <a:rPr lang="en-US" altLang="zh-CN"/>
              <a:t> </a:t>
            </a:r>
            <a:r>
              <a:rPr sz="1200"/>
              <a:t>Monte Carlo dropout</a:t>
            </a:r>
            <a:r>
              <a:rPr lang="en-US" sz="1200"/>
              <a:t> https://docs.aws.amazon.com/prescriptive-guidance/latest/ml-quantifying-uncertainty/mc-dropout.html</a:t>
            </a:r>
            <a:endParaRPr lang="en-US" sz="1200"/>
          </a:p>
          <a:p>
            <a:r>
              <a:rPr lang="en-US" sz="1200">
                <a:sym typeface="+mn-ea"/>
              </a:rPr>
              <a:t>[13] 什么是蒙特卡罗 Dropout(Monte-Carlo Dropout)？https://www.zhihu.com/question/352302787</a:t>
            </a:r>
            <a:endParaRPr lang="en-US" sz="1200"/>
          </a:p>
        </p:txBody>
      </p:sp>
      <p:sp>
        <p:nvSpPr>
          <p:cNvPr id="55" name="文本框 54"/>
          <p:cNvSpPr txBox="1"/>
          <p:nvPr>
            <p:custDataLst>
              <p:tags r:id="rId3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Monte-Carlo Dropout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9465" y="1275080"/>
            <a:ext cx="67163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/>
              <a:t>Multiple forward propagation can be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parallel</a:t>
            </a:r>
            <a:endParaRPr lang="zh-CN" altLang="en-US" sz="2000" b="1" i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Monte-Carlo Dropout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5385" y="1835150"/>
            <a:ext cx="941324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/>
              <a:t>Bayesian probability theory usually has a high computational cost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1175385" y="2684145"/>
            <a:ext cx="94126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000">
                <a:sym typeface="+mn-ea"/>
              </a:rPr>
              <a:t>MC Drop</a:t>
            </a:r>
            <a:r>
              <a:rPr lang="en-US" altLang="zh-CN" sz="2000">
                <a:sym typeface="+mn-ea"/>
              </a:rPr>
              <a:t>out</a:t>
            </a:r>
            <a:r>
              <a:rPr lang="zh-CN" altLang="en-US" sz="2000">
                <a:sym typeface="+mn-ea"/>
              </a:rPr>
              <a:t> directly converts deep learning models into Bayesian models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without changing</a:t>
            </a:r>
            <a:r>
              <a:rPr lang="zh-CN" altLang="en-US" sz="2000">
                <a:sym typeface="+mn-ea"/>
              </a:rPr>
              <a:t> any model </a:t>
            </a:r>
            <a:r>
              <a:rPr lang="en-US" altLang="zh-CN" sz="2000">
                <a:sym typeface="+mn-ea"/>
              </a:rPr>
              <a:t>and</a:t>
            </a:r>
            <a:r>
              <a:rPr lang="zh-CN" altLang="en-US" sz="2000">
                <a:sym typeface="+mn-ea"/>
              </a:rPr>
              <a:t> optimization objectives.</a:t>
            </a:r>
            <a:endParaRPr lang="zh-CN" altLang="en-US" sz="20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5385" y="3871595"/>
            <a:ext cx="941324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000"/>
              <a:t>Uncertainty quantification for deep learning models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without sacrificing</a:t>
            </a:r>
            <a:r>
              <a:rPr lang="zh-CN" altLang="en-US" sz="2000"/>
              <a:t> testing accuracy</a:t>
            </a:r>
            <a:endParaRPr lang="zh-CN" altLang="en-US" sz="2000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[12]</a:t>
            </a:r>
            <a:r>
              <a:rPr lang="en-US" altLang="zh-CN"/>
              <a:t> </a:t>
            </a:r>
            <a:r>
              <a:rPr sz="1200"/>
              <a:t>Gal Y, Ghahramani Z. Dropout as a bayesian approximation: Representing model uncertainty in deep learning[C]//</a:t>
            </a:r>
            <a:r>
              <a:rPr lang="en-US" sz="1200"/>
              <a:t>ICML</a:t>
            </a:r>
            <a:r>
              <a:rPr sz="1200"/>
              <a:t>, 2016: 1050-1059.</a:t>
            </a:r>
            <a:endParaRPr sz="1200"/>
          </a:p>
        </p:txBody>
      </p:sp>
    </p:spTree>
    <p:custDataLst>
      <p:tags r:id="rId3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145790" y="2651125"/>
            <a:ext cx="5900420" cy="1555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en-US" altLang="zh-CN" sz="3600" b="1"/>
              <a:t>Uncertainty Quantification</a:t>
            </a:r>
            <a:endParaRPr lang="en-US" altLang="zh-CN" sz="3600" b="1"/>
          </a:p>
          <a:p>
            <a:pPr algn="ctr">
              <a:lnSpc>
                <a:spcPct val="140000"/>
              </a:lnSpc>
            </a:pPr>
            <a:r>
              <a:rPr lang="en-US" altLang="zh-CN" sz="3200">
                <a:sym typeface="+mn-ea"/>
              </a:rPr>
              <a:t>Bayesian Activate Learning</a:t>
            </a:r>
            <a:endParaRPr lang="en-US" altLang="zh-CN" sz="3200"/>
          </a:p>
        </p:txBody>
      </p:sp>
    </p:spTree>
    <p:custDataLst>
      <p:tags r:id="rId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Active Learning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[14]</a:t>
            </a:r>
            <a:r>
              <a:rPr lang="en-US" altLang="zh-CN"/>
              <a:t> </a:t>
            </a:r>
            <a:r>
              <a:rPr lang="en-US" altLang="zh-CN" sz="1200"/>
              <a:t>主动学习入门篇：如何能够显著地减少标注代价 https://www.jiqizhixin.com/articles/2020-09-25-5</a:t>
            </a:r>
            <a:endParaRPr lang="en-US" altLang="zh-CN" sz="1200"/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9360" y="3020060"/>
            <a:ext cx="9484360" cy="16770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03580" y="1191260"/>
            <a:ext cx="4877435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>
                <a:sym typeface="+mn-ea"/>
              </a:rPr>
              <a:t>Data annotation</a:t>
            </a:r>
            <a:endParaRPr lang="en-US" altLang="zh-CN" sz="2400" b="1"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Scarcity of special scene data</a:t>
            </a:r>
            <a:endParaRPr lang="en-US" altLang="zh-CN" sz="2000"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Labeling is </a:t>
            </a:r>
            <a:r>
              <a:rPr lang="en-US" altLang="zh-CN" sz="2000" b="1">
                <a:sym typeface="+mn-ea"/>
              </a:rPr>
              <a:t>expensive</a:t>
            </a:r>
            <a:endParaRPr lang="en-US" altLang="zh-CN" sz="2000" b="1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1581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Overall</a:t>
            </a:r>
            <a:endParaRPr lang="en-US" altLang="zh-CN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707390" y="1313180"/>
            <a:ext cx="10319385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600" b="1"/>
              <a:t>Few-Show Learning</a:t>
            </a:r>
            <a:r>
              <a:rPr lang="en-US" altLang="zh-CN" sz="2600"/>
              <a:t>:</a:t>
            </a:r>
            <a:endParaRPr lang="en-US" altLang="zh-CN" sz="2400"/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400"/>
              <a:t>To learn from </a:t>
            </a:r>
            <a:r>
              <a:rPr lang="en-US" altLang="zh-CN" sz="2400" i="1">
                <a:solidFill>
                  <a:schemeClr val="tx2">
                    <a:lumMod val="50000"/>
                    <a:lumOff val="50000"/>
                  </a:schemeClr>
                </a:solidFill>
              </a:rPr>
              <a:t>limited data</a:t>
            </a:r>
            <a:r>
              <a:rPr lang="en-US" altLang="zh-CN" sz="2400"/>
              <a:t> with supervised information.</a:t>
            </a:r>
            <a:endParaRPr lang="en-US" altLang="zh-CN" sz="2400"/>
          </a:p>
        </p:txBody>
      </p:sp>
      <p:pic>
        <p:nvPicPr>
          <p:cNvPr id="7" name="图片 6" descr="0_f99qfjiW247yBYxI"/>
          <p:cNvPicPr>
            <a:picLocks noChangeAspect="1"/>
          </p:cNvPicPr>
          <p:nvPr/>
        </p:nvPicPr>
        <p:blipFill>
          <a:blip r:embed="rId2"/>
          <a:srcRect l="2093" t="17507" r="68352" b="17788"/>
          <a:stretch>
            <a:fillRect/>
          </a:stretch>
        </p:blipFill>
        <p:spPr>
          <a:xfrm>
            <a:off x="1581150" y="2866390"/>
            <a:ext cx="2287905" cy="2484755"/>
          </a:xfrm>
          <a:prstGeom prst="rect">
            <a:avLst/>
          </a:prstGeom>
        </p:spPr>
      </p:pic>
      <p:pic>
        <p:nvPicPr>
          <p:cNvPr id="8" name="图片 7" descr="0_f99qfjiW247yBYxI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36769" t="18416" r="49565" b="18719"/>
          <a:stretch>
            <a:fillRect/>
          </a:stretch>
        </p:blipFill>
        <p:spPr>
          <a:xfrm>
            <a:off x="5589270" y="2866390"/>
            <a:ext cx="1162050" cy="26517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09370" y="5518150"/>
            <a:ext cx="307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Classes with many samples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720590" y="5518150"/>
            <a:ext cx="2840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Classes with few samples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Active Learning</a:t>
            </a:r>
            <a:endParaRPr lang="en-US" altLang="zh-CN" sz="3200" b="1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1191260"/>
            <a:ext cx="10677525" cy="970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400" b="1">
                <a:sym typeface="+mn-ea"/>
              </a:rPr>
              <a:t>Active Learning</a:t>
            </a:r>
            <a:endParaRPr lang="en-US" altLang="zh-CN" sz="2400" b="1"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000">
                <a:sym typeface="+mn-ea"/>
              </a:rPr>
              <a:t>Active learning trains better-performing models by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selectively labeling less data</a:t>
            </a:r>
            <a:r>
              <a:rPr lang="zh-CN" altLang="en-US" sz="2000">
                <a:sym typeface="+mn-ea"/>
              </a:rPr>
              <a:t>.</a:t>
            </a:r>
            <a:endParaRPr lang="en-US" altLang="zh-CN" sz="2000" b="1"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65630" y="2799080"/>
            <a:ext cx="8352790" cy="2449830"/>
            <a:chOff x="2938" y="4264"/>
            <a:chExt cx="13154" cy="3858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b="11233"/>
            <a:stretch>
              <a:fillRect/>
            </a:stretch>
          </p:blipFill>
          <p:spPr>
            <a:xfrm>
              <a:off x="2938" y="4264"/>
              <a:ext cx="13154" cy="290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4310" y="7300"/>
              <a:ext cx="174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All samples</a:t>
              </a:r>
              <a:endParaRPr lang="en-US" altLang="zh-CN" sz="1400"/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8254" y="7300"/>
              <a:ext cx="288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Random labeling (30)</a:t>
              </a:r>
              <a:endParaRPr lang="en-US" altLang="zh-CN" sz="1400"/>
            </a:p>
            <a:p>
              <a:pPr algn="ctr"/>
              <a:r>
                <a:rPr lang="en-US" altLang="zh-CN" sz="1400"/>
                <a:t>ACC = 0.7</a:t>
              </a:r>
              <a:endParaRPr lang="en-US" altLang="zh-CN" sz="1400"/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3077" y="7300"/>
              <a:ext cx="228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/>
                <a:t>AL labeling (30)</a:t>
              </a:r>
              <a:endParaRPr lang="en-US" altLang="zh-CN" sz="1400" b="1"/>
            </a:p>
            <a:p>
              <a:pPr algn="ctr"/>
              <a:r>
                <a:rPr lang="en-US" altLang="zh-CN" sz="1400" b="1"/>
                <a:t>ACC = 0.9</a:t>
              </a:r>
              <a:endParaRPr lang="en-US" altLang="zh-CN" sz="1400" b="1"/>
            </a:p>
          </p:txBody>
        </p:sp>
      </p:grp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703580" y="5852160"/>
            <a:ext cx="107213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[16]</a:t>
            </a:r>
            <a:r>
              <a:rPr lang="en-US" altLang="zh-CN"/>
              <a:t> </a:t>
            </a:r>
            <a:r>
              <a:rPr lang="en-US" altLang="zh-CN" sz="1200">
                <a:sym typeface="+mn-ea"/>
              </a:rPr>
              <a:t>主动学习（Active Learning），看这一篇就够了 https://zhuanlan.zhihu.com/p/377045943</a:t>
            </a:r>
            <a:endParaRPr lang="en-US" altLang="zh-CN" sz="1200"/>
          </a:p>
          <a:p>
            <a:r>
              <a:rPr lang="en-US" sz="1200"/>
              <a:t>[17] Settles B. Active learning literature survey[J]. 2009.</a:t>
            </a:r>
            <a:endParaRPr lang="en-US" sz="1200"/>
          </a:p>
        </p:txBody>
      </p:sp>
    </p:spTree>
    <p:custDataLst>
      <p:tags r:id="rId8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Active Learning</a:t>
            </a:r>
            <a:endParaRPr lang="en-US" altLang="zh-CN" sz="3200" b="1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3580" y="1191260"/>
            <a:ext cx="1067752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400" b="1">
                <a:sym typeface="+mn-ea"/>
              </a:rPr>
              <a:t>Active Learning</a:t>
            </a:r>
            <a:endParaRPr lang="en-US" altLang="zh-CN" sz="2400" b="1"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000">
                <a:sym typeface="+mn-ea"/>
              </a:rPr>
              <a:t>The more data, the better the performance</a:t>
            </a:r>
            <a:r>
              <a:rPr lang="en-US" altLang="zh-CN" sz="2000">
                <a:sym typeface="+mn-ea"/>
              </a:rPr>
              <a:t>.</a:t>
            </a:r>
            <a:endParaRPr lang="en-US" altLang="zh-CN" sz="2000"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Active learning requires less data</a:t>
            </a:r>
            <a:r>
              <a:rPr lang="en-US" altLang="zh-CN" sz="2000">
                <a:sym typeface="+mn-ea"/>
              </a:rPr>
              <a:t> u</a:t>
            </a:r>
            <a:r>
              <a:rPr lang="en-US" altLang="zh-CN" sz="2000">
                <a:sym typeface="+mn-ea"/>
              </a:rPr>
              <a:t>nder the same performance.</a:t>
            </a:r>
            <a:endParaRPr lang="en-US" altLang="zh-CN" sz="2000"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703580" y="5852160"/>
            <a:ext cx="1072134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[17]</a:t>
            </a:r>
            <a:r>
              <a:rPr lang="en-US" altLang="zh-CN"/>
              <a:t> </a:t>
            </a:r>
            <a:r>
              <a:rPr lang="en-US" sz="1200">
                <a:sym typeface="+mn-ea"/>
              </a:rPr>
              <a:t>Settles B. Active learning literature survey[J]. 2009.</a:t>
            </a:r>
            <a:endParaRPr lang="en-US" sz="12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25265" y="2687320"/>
            <a:ext cx="4141470" cy="295338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5097780" y="3853180"/>
            <a:ext cx="134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6"/>
            </p:custDataLst>
          </p:nvPr>
        </p:nvCxnSpPr>
        <p:spPr>
          <a:xfrm>
            <a:off x="5407660" y="3853180"/>
            <a:ext cx="3175" cy="1316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5982335" y="3853180"/>
            <a:ext cx="3175" cy="1316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440045" y="4305935"/>
            <a:ext cx="1128395" cy="35941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597650" y="4130675"/>
            <a:ext cx="107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Less data</a:t>
            </a:r>
            <a:endParaRPr lang="en-US" altLang="zh-CN" sz="1400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Active Learning</a:t>
            </a:r>
            <a:endParaRPr lang="en-US" altLang="zh-CN" sz="3200" b="1"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7213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[18]</a:t>
            </a:r>
            <a:r>
              <a:rPr lang="en-US" altLang="zh-CN"/>
              <a:t> </a:t>
            </a:r>
            <a:r>
              <a:rPr lang="en-US" altLang="zh-CN" sz="1200"/>
              <a:t>【领域报告】主动学习年度进展|VALSE2018 https://zhuanlan.zhihu.com/p/38029108</a:t>
            </a:r>
            <a:endParaRPr lang="en-US" altLang="zh-CN" sz="1200"/>
          </a:p>
          <a:p>
            <a:r>
              <a:rPr lang="en-US" altLang="zh-CN" sz="1200"/>
              <a:t>[20] Mohamadi S, Amindavar H. Deep bayesian active learning, a brief survey on recent advances[J]. arXiv preprint arXiv:2012.08044, 2020.</a:t>
            </a:r>
            <a:endParaRPr lang="en-US" altLang="zh-CN" sz="1200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03580" y="1191260"/>
            <a:ext cx="1067752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400" b="1">
                <a:sym typeface="+mn-ea"/>
              </a:rPr>
              <a:t>Active Learning</a:t>
            </a:r>
            <a:endParaRPr lang="en-US" altLang="zh-CN" sz="2400" b="1"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Query</a:t>
            </a:r>
            <a:r>
              <a:rPr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 function</a:t>
            </a:r>
            <a:r>
              <a:rPr lang="en-US" sz="2000">
                <a:sym typeface="+mn-ea"/>
              </a:rPr>
              <a:t> decides which samples are labeled.</a:t>
            </a:r>
            <a:endParaRPr lang="en-US" sz="2000"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Train on a new training set with labeled samples added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from scratch</a:t>
            </a:r>
            <a:r>
              <a:rPr lang="en-US" altLang="zh-CN" sz="2000">
                <a:sym typeface="+mn-ea"/>
              </a:rPr>
              <a:t>.</a:t>
            </a:r>
            <a:endParaRPr lang="en-US" altLang="zh-CN" sz="2000"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89660" y="2813685"/>
            <a:ext cx="9668510" cy="2331720"/>
            <a:chOff x="1716" y="4431"/>
            <a:chExt cx="15226" cy="3672"/>
          </a:xfrm>
        </p:grpSpPr>
        <p:grpSp>
          <p:nvGrpSpPr>
            <p:cNvPr id="9" name="组合 8"/>
            <p:cNvGrpSpPr/>
            <p:nvPr/>
          </p:nvGrpSpPr>
          <p:grpSpPr>
            <a:xfrm>
              <a:off x="1716" y="4431"/>
              <a:ext cx="15227" cy="3672"/>
              <a:chOff x="1716" y="4431"/>
              <a:chExt cx="15227" cy="3672"/>
            </a:xfrm>
          </p:grpSpPr>
          <p:pic>
            <p:nvPicPr>
              <p:cNvPr id="102" name="图片 101"/>
              <p:cNvPicPr/>
              <p:nvPr>
                <p:custDataLst>
                  <p:tags r:id="rId4"/>
                </p:custDataLst>
              </p:nvPr>
            </p:nvPicPr>
            <p:blipFill>
              <a:blip r:embed="rId5"/>
              <a:srcRect l="47006" t="27142" r="284" b="23250"/>
              <a:stretch>
                <a:fillRect/>
              </a:stretch>
            </p:blipFill>
            <p:spPr>
              <a:xfrm>
                <a:off x="10175" y="4821"/>
                <a:ext cx="6769" cy="306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8" name="图片 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1716" y="4431"/>
                <a:ext cx="7199" cy="3672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/>
          </p:nvSpPr>
          <p:spPr>
            <a:xfrm>
              <a:off x="2728" y="6113"/>
              <a:ext cx="161" cy="140"/>
            </a:xfrm>
            <a:prstGeom prst="rect">
              <a:avLst/>
            </a:prstGeom>
            <a:solidFill>
              <a:srgbClr val="E1D5E7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8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5344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Active Learning</a:t>
            </a:r>
            <a:endParaRPr lang="en-US" altLang="zh-CN" sz="3200" b="1"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96327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[19]</a:t>
            </a:r>
            <a:r>
              <a:rPr lang="en-US" altLang="zh-CN"/>
              <a:t> </a:t>
            </a:r>
            <a:r>
              <a:rPr lang="en-US" altLang="zh-CN" sz="1200"/>
              <a:t>Gal Y, Islam R, Ghahramani Z. Deep bayesian active learning with image data[C] ICML, 2017: 1183-1192.</a:t>
            </a:r>
            <a:endParaRPr lang="en-US" altLang="zh-CN" sz="1200"/>
          </a:p>
          <a:p>
            <a:r>
              <a:rPr lang="en-US" altLang="zh-CN" sz="1200">
                <a:sym typeface="+mn-ea"/>
              </a:rPr>
              <a:t>[18]</a:t>
            </a:r>
            <a:r>
              <a:rPr lang="en-US" altLang="zh-CN" sz="1200">
                <a:sym typeface="+mn-ea"/>
              </a:rPr>
              <a:t> 【领域报告】主动学习年度进展|VALSE2018 https://zhuanlan.zhihu.com/p/38029108</a:t>
            </a:r>
            <a:endParaRPr lang="en-US" altLang="zh-CN" sz="1200"/>
          </a:p>
          <a:p>
            <a:endParaRPr lang="en-US" altLang="zh-CN" sz="1200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03580" y="1191260"/>
            <a:ext cx="10677525" cy="939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sz="2400" b="1">
                <a:sym typeface="+mn-ea"/>
              </a:rPr>
              <a:t>Query</a:t>
            </a:r>
            <a:r>
              <a:rPr sz="2400" b="1">
                <a:sym typeface="+mn-ea"/>
              </a:rPr>
              <a:t> function</a:t>
            </a:r>
            <a:endParaRPr lang="en-US" altLang="zh-CN" sz="2400" b="1"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Select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high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uncertainty</a:t>
            </a:r>
            <a:r>
              <a:rPr lang="en-US" altLang="zh-CN" sz="2000">
                <a:sym typeface="+mn-ea"/>
              </a:rPr>
              <a:t> data for labeling to improve the recognition ability.</a:t>
            </a:r>
            <a:endParaRPr lang="en-US" altLang="zh-CN" sz="20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9660" y="2813685"/>
            <a:ext cx="4571365" cy="2331720"/>
          </a:xfrm>
          <a:prstGeom prst="rect">
            <a:avLst/>
          </a:prstGeom>
        </p:spPr>
      </p:pic>
      <p:pic>
        <p:nvPicPr>
          <p:cNvPr id="103" name="图片 102"/>
          <p:cNvPicPr/>
          <p:nvPr>
            <p:custDataLst>
              <p:tags r:id="rId6"/>
            </p:custDataLst>
          </p:nvPr>
        </p:nvPicPr>
        <p:blipFill>
          <a:blip r:embed="rId7"/>
          <a:srcRect l="7813" t="13850" r="40531" b="9640"/>
          <a:stretch>
            <a:fillRect/>
          </a:stretch>
        </p:blipFill>
        <p:spPr>
          <a:xfrm>
            <a:off x="6602095" y="2994025"/>
            <a:ext cx="2574925" cy="2151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"/>
          <p:cNvSpPr/>
          <p:nvPr/>
        </p:nvSpPr>
        <p:spPr>
          <a:xfrm>
            <a:off x="4499610" y="4410710"/>
            <a:ext cx="1375410" cy="430530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5895975" y="3938270"/>
            <a:ext cx="1073785" cy="556260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284095" y="3023235"/>
            <a:ext cx="7623175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3600" b="1">
                <a:sym typeface="+mn-ea"/>
              </a:rPr>
              <a:t>Uncertainty Quantification in </a:t>
            </a:r>
            <a:r>
              <a:rPr lang="en-US" altLang="zh-CN" sz="3600" b="1"/>
              <a:t>FSL</a:t>
            </a:r>
            <a:endParaRPr lang="en-US" altLang="zh-CN" sz="3600" b="1"/>
          </a:p>
        </p:txBody>
      </p:sp>
    </p:spTree>
    <p:custDataLst>
      <p:tags r:id="rId2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78150" y="2084070"/>
            <a:ext cx="6507480" cy="35140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8185" y="1088390"/>
            <a:ext cx="9572625" cy="7778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000" b="1"/>
              <a:t>Examples of classification scores and uncertainty.</a:t>
            </a:r>
            <a:endParaRPr lang="zh-CN" altLang="en-US" sz="2000" b="1"/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T</a:t>
            </a:r>
            <a:r>
              <a:rPr lang="zh-CN" altLang="en-US" sz="2000">
                <a:sym typeface="+mn-ea"/>
              </a:rPr>
              <a:t>he smaller the uncertainty, the higher the confidence of the classification result.</a:t>
            </a:r>
            <a:endParaRPr lang="zh-CN" altLang="en-US" sz="2000" b="1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0" y="0"/>
            <a:ext cx="44342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/>
              <a:t>Problem Formulation</a:t>
            </a:r>
            <a:endParaRPr lang="zh-CN" altLang="en-US" sz="3200" b="1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</p:spTree>
    <p:custDataLst>
      <p:tags r:id="rId5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44342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/>
              <a:t>Problem Formulation</a:t>
            </a:r>
            <a:endParaRPr lang="zh-CN" altLang="en-US" sz="3200" b="1"/>
          </a:p>
        </p:txBody>
      </p:sp>
      <p:sp>
        <p:nvSpPr>
          <p:cNvPr id="3" name="文本框 2"/>
          <p:cNvSpPr txBox="1"/>
          <p:nvPr/>
        </p:nvSpPr>
        <p:spPr>
          <a:xfrm>
            <a:off x="807085" y="1433830"/>
            <a:ext cx="17653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00" b="1"/>
              <a:t>P</a:t>
            </a:r>
            <a:r>
              <a:rPr lang="zh-CN" altLang="en-US" sz="2600" b="1"/>
              <a:t>rototype</a:t>
            </a:r>
            <a:endParaRPr lang="zh-CN" altLang="en-US" sz="2600" b="1"/>
          </a:p>
        </p:txBody>
      </p:sp>
      <p:pic>
        <p:nvPicPr>
          <p:cNvPr id="5" name="图片 4" descr="QianJianTec167980682027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62830" y="2266315"/>
            <a:ext cx="2466340" cy="39878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34085" y="2964815"/>
            <a:ext cx="17119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i="1"/>
              <a:t>to class-</a:t>
            </a:r>
            <a:endParaRPr lang="en-US" altLang="zh-CN" sz="2000" i="1"/>
          </a:p>
        </p:txBody>
      </p:sp>
      <p:pic>
        <p:nvPicPr>
          <p:cNvPr id="7" name="图片 6" descr="QianJianTec167980693472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2315" y="3062605"/>
            <a:ext cx="148590" cy="202565"/>
          </a:xfrm>
          <a:prstGeom prst="rect">
            <a:avLst/>
          </a:prstGeom>
        </p:spPr>
      </p:pic>
      <p:pic>
        <p:nvPicPr>
          <p:cNvPr id="13" name="图片 12" descr="QianJianTec167980748886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1650" y="3631565"/>
            <a:ext cx="3619500" cy="95567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807085" y="5007610"/>
            <a:ext cx="5486400" cy="907415"/>
            <a:chOff x="1271" y="7412"/>
            <a:chExt cx="8640" cy="1429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1" y="7412"/>
              <a:ext cx="8640" cy="628"/>
              <a:chOff x="1332" y="7412"/>
              <a:chExt cx="8640" cy="628"/>
            </a:xfrm>
          </p:grpSpPr>
          <p:sp>
            <p:nvSpPr>
              <p:cNvPr id="8" name="文本框 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332" y="7412"/>
                <a:ext cx="8641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342900" indent="-342900">
                  <a:buFont typeface="Wingdings" panose="05000000000000000000" charset="0"/>
                  <a:buChar char="l"/>
                </a:pPr>
                <a:r>
                  <a:rPr lang="en-US" altLang="zh-CN" sz="2000"/>
                  <a:t> </a:t>
                </a:r>
                <a:r>
                  <a:rPr lang="zh-CN" altLang="en-US" sz="2000"/>
                  <a:t> </a:t>
                </a:r>
                <a:r>
                  <a:rPr lang="en-US" altLang="zh-CN" sz="2000"/>
                  <a:t>  </a:t>
                </a:r>
                <a:r>
                  <a:rPr lang="zh-CN" altLang="en-US" sz="2000"/>
                  <a:t>denotes the </a:t>
                </a:r>
                <a:r>
                  <a:rPr lang="zh-CN" altLang="en-US" sz="2000" b="1">
                    <a:sym typeface="+mn-ea"/>
                  </a:rPr>
                  <a:t>support set</a:t>
                </a:r>
                <a:r>
                  <a:rPr lang="en-US" altLang="zh-CN" sz="2000">
                    <a:sym typeface="+mn-ea"/>
                  </a:rPr>
                  <a:t> </a:t>
                </a:r>
                <a:r>
                  <a:rPr lang="zh-CN" altLang="en-US" sz="2000"/>
                  <a:t>of the </a:t>
                </a:r>
                <a:r>
                  <a:rPr lang="en-US" altLang="zh-CN" sz="2000"/>
                  <a:t>  </a:t>
                </a:r>
                <a:r>
                  <a:rPr lang="zh-CN" altLang="en-US" sz="2000"/>
                  <a:t>-th class </a:t>
                </a:r>
                <a:endParaRPr lang="zh-CN" altLang="en-US" sz="2000"/>
              </a:p>
            </p:txBody>
          </p:sp>
          <p:pic>
            <p:nvPicPr>
              <p:cNvPr id="10" name="图片 9" descr="QianJianTec1679807176092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36" y="7523"/>
                <a:ext cx="483" cy="405"/>
              </a:xfrm>
              <a:prstGeom prst="rect">
                <a:avLst/>
              </a:prstGeom>
            </p:spPr>
          </p:pic>
          <p:pic>
            <p:nvPicPr>
              <p:cNvPr id="11" name="图片 10" descr="QianJianTec1679806934727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008" y="7567"/>
                <a:ext cx="234" cy="319"/>
              </a:xfrm>
              <a:prstGeom prst="rect">
                <a:avLst/>
              </a:prstGeom>
            </p:spPr>
          </p:pic>
        </p:grpSp>
        <p:sp>
          <p:nvSpPr>
            <p:cNvPr id="15" name="文本框 14"/>
            <p:cNvSpPr txBox="1"/>
            <p:nvPr>
              <p:custDataLst>
                <p:tags r:id="rId12"/>
              </p:custDataLst>
            </p:nvPr>
          </p:nvSpPr>
          <p:spPr>
            <a:xfrm>
              <a:off x="1271" y="8213"/>
              <a:ext cx="810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Wingdings" panose="05000000000000000000" charset="0"/>
                <a:buChar char="l"/>
              </a:pPr>
              <a:r>
                <a:rPr lang="en-US" altLang="zh-CN" sz="2000"/>
                <a:t>   </a:t>
              </a:r>
              <a:r>
                <a:rPr lang="zh-CN" altLang="en-US" sz="2000"/>
                <a:t> </a:t>
              </a:r>
              <a:r>
                <a:rPr lang="en-US" altLang="zh-CN" sz="2000"/>
                <a:t>  </a:t>
              </a:r>
              <a:r>
                <a:rPr lang="zh-CN" altLang="en-US" sz="2000"/>
                <a:t>denotes the number of samples in </a:t>
              </a:r>
              <a:endParaRPr lang="en-US" altLang="zh-CN" sz="2000"/>
            </a:p>
          </p:txBody>
        </p:sp>
        <p:pic>
          <p:nvPicPr>
            <p:cNvPr id="16" name="图片 15" descr="QianJianTec167980855063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33" y="8302"/>
              <a:ext cx="638" cy="402"/>
            </a:xfrm>
            <a:prstGeom prst="rect">
              <a:avLst/>
            </a:prstGeom>
          </p:spPr>
        </p:pic>
        <p:pic>
          <p:nvPicPr>
            <p:cNvPr id="17" name="图片 16" descr="QianJianTec167980860557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589" y="8373"/>
              <a:ext cx="445" cy="373"/>
            </a:xfrm>
            <a:prstGeom prst="rect">
              <a:avLst/>
            </a:prstGeom>
          </p:spPr>
        </p:pic>
      </p:grpSp>
    </p:spTree>
    <p:custDataLst>
      <p:tags r:id="rId1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44342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/>
              <a:t>Problem Formulation</a:t>
            </a:r>
            <a:endParaRPr lang="zh-CN" altLang="en-US" sz="3200" b="1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83915" y="2897505"/>
            <a:ext cx="5424805" cy="106362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873760" y="1368425"/>
            <a:ext cx="7084060" cy="491490"/>
            <a:chOff x="1376" y="2155"/>
            <a:chExt cx="11156" cy="774"/>
          </a:xfrm>
        </p:grpSpPr>
        <p:sp>
          <p:nvSpPr>
            <p:cNvPr id="4" name="文本框 3"/>
            <p:cNvSpPr txBox="1"/>
            <p:nvPr/>
          </p:nvSpPr>
          <p:spPr>
            <a:xfrm>
              <a:off x="1376" y="2155"/>
              <a:ext cx="11156" cy="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600" b="1"/>
                <a:t>P</a:t>
              </a:r>
              <a:r>
                <a:rPr lang="zh-CN" altLang="en-US" sz="2600" b="1"/>
                <a:t>robability of classifying it into the class</a:t>
              </a:r>
              <a:r>
                <a:rPr lang="en-US" altLang="zh-CN" sz="2600" b="1"/>
                <a:t>-</a:t>
              </a:r>
              <a:endParaRPr lang="zh-CN" altLang="en-US" sz="2600" b="1"/>
            </a:p>
          </p:txBody>
        </p:sp>
        <p:pic>
          <p:nvPicPr>
            <p:cNvPr id="11" name="图片 10" descr="QianJianTec167980693472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841" y="2340"/>
              <a:ext cx="296" cy="405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873760" y="4306570"/>
            <a:ext cx="459041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en-US" altLang="zh-CN" sz="2000"/>
              <a:t>     is the number of classes       </a:t>
            </a:r>
            <a:endParaRPr lang="en-US" altLang="zh-CN" sz="200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en-US" altLang="zh-CN" sz="2000"/>
              <a:t>            </a:t>
            </a:r>
            <a:r>
              <a:rPr lang="zh-CN" altLang="en-US" sz="2000"/>
              <a:t>denotes the </a:t>
            </a:r>
            <a:r>
              <a:rPr lang="en-US" altLang="zh-CN" sz="2000"/>
              <a:t>similarity metric</a:t>
            </a:r>
            <a:endParaRPr lang="en-US" altLang="zh-CN" sz="2000"/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    </a:t>
            </a:r>
            <a:r>
              <a:rPr lang="zh-CN" altLang="en-US" sz="2000">
                <a:sym typeface="+mn-ea"/>
              </a:rPr>
              <a:t> </a:t>
            </a:r>
            <a:r>
              <a:rPr sz="2000">
                <a:sym typeface="+mn-ea"/>
              </a:rPr>
              <a:t>is a hyper-parameter</a:t>
            </a:r>
            <a:endParaRPr sz="2000">
              <a:sym typeface="+mn-ea"/>
            </a:endParaRPr>
          </a:p>
        </p:txBody>
      </p:sp>
      <p:pic>
        <p:nvPicPr>
          <p:cNvPr id="9" name="图片 8" descr="QianJianTec167980888914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5080" y="4921250"/>
            <a:ext cx="768985" cy="279400"/>
          </a:xfrm>
          <a:prstGeom prst="rect">
            <a:avLst/>
          </a:prstGeom>
        </p:spPr>
      </p:pic>
      <p:pic>
        <p:nvPicPr>
          <p:cNvPr id="10" name="图片 9" descr="QianJianTec167980895728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5080" y="5353685"/>
            <a:ext cx="229870" cy="198120"/>
          </a:xfrm>
          <a:prstGeom prst="rect">
            <a:avLst/>
          </a:prstGeom>
        </p:spPr>
      </p:pic>
      <p:pic>
        <p:nvPicPr>
          <p:cNvPr id="13" name="图片 12" descr="QianJianTec1679809197766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5080" y="4489450"/>
            <a:ext cx="281305" cy="21653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</a:t>
            </a:r>
            <a:endParaRPr lang="en-US" altLang="zh-CN" sz="3200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6175" y="1149985"/>
            <a:ext cx="9899650" cy="2932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6460" y="4443095"/>
            <a:ext cx="104267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en-US" altLang="zh-CN" sz="2000"/>
              <a:t>M</a:t>
            </a:r>
            <a:r>
              <a:rPr lang="zh-CN" altLang="en-US" sz="2000"/>
              <a:t>odel the similarity between a </a:t>
            </a:r>
            <a:r>
              <a:rPr lang="zh-CN" altLang="en-US" sz="2000" b="1" i="1"/>
              <a:t>query feature</a:t>
            </a:r>
            <a:r>
              <a:rPr lang="zh-CN" altLang="en-US" sz="2000"/>
              <a:t> and a </a:t>
            </a:r>
            <a:r>
              <a:rPr lang="zh-CN" altLang="en-US" sz="2000" b="1" i="1"/>
              <a:t>prototype feature</a:t>
            </a:r>
            <a:r>
              <a:rPr lang="zh-CN" altLang="en-US" sz="2000"/>
              <a:t> by a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distribution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6460" y="5297170"/>
            <a:ext cx="10426700" cy="407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B</a:t>
            </a:r>
            <a:r>
              <a:rPr lang="zh-CN" altLang="en-US" sz="2000">
                <a:sym typeface="+mn-ea"/>
              </a:rPr>
              <a:t>ased on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graph-based</a:t>
            </a:r>
            <a:r>
              <a:rPr lang="zh-CN" altLang="en-US" sz="2000">
                <a:sym typeface="+mn-ea"/>
              </a:rPr>
              <a:t> similarity uncertainty estimation.</a:t>
            </a:r>
            <a:endParaRPr lang="zh-CN" altLang="en-US" sz="2000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</p:spTree>
    <p:custDataLst>
      <p:tags r:id="rId5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</a:t>
            </a:r>
            <a:endParaRPr lang="en-US" altLang="zh-CN" sz="3200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7492" r="29480"/>
          <a:stretch>
            <a:fillRect/>
          </a:stretch>
        </p:blipFill>
        <p:spPr>
          <a:xfrm>
            <a:off x="4465320" y="1149985"/>
            <a:ext cx="3269615" cy="2932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6460" y="4648835"/>
            <a:ext cx="108953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en-US" sz="2000"/>
              <a:t>C</a:t>
            </a:r>
            <a:r>
              <a:rPr sz="2000"/>
              <a:t>onvert the </a:t>
            </a:r>
            <a:r>
              <a:rPr sz="2000" b="1" i="1"/>
              <a:t>feature similarity</a:t>
            </a:r>
            <a:r>
              <a:rPr sz="2000"/>
              <a:t> from a </a:t>
            </a:r>
            <a:r>
              <a:rPr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deterministic scalar</a:t>
            </a:r>
            <a:r>
              <a:rPr sz="2000"/>
              <a:t> to a </a:t>
            </a:r>
            <a:r>
              <a:rPr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distribution</a:t>
            </a:r>
            <a:endParaRPr sz="2000" b="1" i="1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indent="0">
              <a:lnSpc>
                <a:spcPct val="110000"/>
              </a:lnSpc>
              <a:buFont typeface="Wingdings" panose="05000000000000000000" charset="0"/>
              <a:buNone/>
            </a:pPr>
            <a:r>
              <a:rPr lang="zh-CN" sz="2000">
                <a:solidFill>
                  <a:schemeClr val="tx2">
                    <a:lumMod val="50000"/>
                    <a:lumOff val="50000"/>
                  </a:schemeClr>
                </a:solidFill>
              </a:rPr>
              <a:t>（probabilistic representation）</a:t>
            </a:r>
            <a:endParaRPr lang="zh-CN" sz="20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1581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Overall</a:t>
            </a:r>
            <a:endParaRPr lang="en-US" altLang="zh-CN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707390" y="1313180"/>
            <a:ext cx="10319385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600" b="1"/>
              <a:t>Few-Show Learning</a:t>
            </a:r>
            <a:r>
              <a:rPr lang="en-US" altLang="zh-CN" sz="2600"/>
              <a:t>:</a:t>
            </a:r>
            <a:endParaRPr lang="en-US" altLang="zh-CN" sz="2400"/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400"/>
              <a:t>To learn from </a:t>
            </a:r>
            <a:r>
              <a:rPr lang="en-US" altLang="zh-CN" sz="2400" i="1">
                <a:solidFill>
                  <a:schemeClr val="tx2">
                    <a:lumMod val="50000"/>
                    <a:lumOff val="50000"/>
                  </a:schemeClr>
                </a:solidFill>
              </a:rPr>
              <a:t>limited data</a:t>
            </a:r>
            <a:r>
              <a:rPr lang="en-US" altLang="zh-CN" sz="2400"/>
              <a:t> with supervised information.</a:t>
            </a:r>
            <a:endParaRPr lang="en-US" altLang="zh-CN" sz="2400"/>
          </a:p>
        </p:txBody>
      </p:sp>
      <p:pic>
        <p:nvPicPr>
          <p:cNvPr id="7" name="图片 6" descr="0_f99qfjiW247yBYxI"/>
          <p:cNvPicPr>
            <a:picLocks noChangeAspect="1"/>
          </p:cNvPicPr>
          <p:nvPr/>
        </p:nvPicPr>
        <p:blipFill>
          <a:blip r:embed="rId2"/>
          <a:srcRect l="2093" t="17507" r="68352" b="17788"/>
          <a:stretch>
            <a:fillRect/>
          </a:stretch>
        </p:blipFill>
        <p:spPr>
          <a:xfrm>
            <a:off x="1581150" y="2866390"/>
            <a:ext cx="2287905" cy="2484755"/>
          </a:xfrm>
          <a:prstGeom prst="rect">
            <a:avLst/>
          </a:prstGeom>
        </p:spPr>
      </p:pic>
      <p:pic>
        <p:nvPicPr>
          <p:cNvPr id="8" name="图片 7" descr="0_f99qfjiW247yBYxI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36769" t="18416" r="49565" b="18719"/>
          <a:stretch>
            <a:fillRect/>
          </a:stretch>
        </p:blipFill>
        <p:spPr>
          <a:xfrm>
            <a:off x="5589270" y="2866390"/>
            <a:ext cx="1162050" cy="26517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09370" y="5518150"/>
            <a:ext cx="307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Classes with many samples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720590" y="5518150"/>
            <a:ext cx="2840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Classes with few samples</a:t>
            </a:r>
            <a:endParaRPr lang="en-US" altLang="zh-CN"/>
          </a:p>
        </p:txBody>
      </p:sp>
      <p:pic>
        <p:nvPicPr>
          <p:cNvPr id="11" name="图片 10" descr="0_f99qfjiW247yBYxI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rcRect l="70411" t="11582" r="1338" b="2551"/>
          <a:stretch>
            <a:fillRect/>
          </a:stretch>
        </p:blipFill>
        <p:spPr>
          <a:xfrm>
            <a:off x="8945880" y="2579370"/>
            <a:ext cx="2192655" cy="33070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733280" y="2698750"/>
            <a:ext cx="1134110" cy="156845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endCxn id="3" idx="1"/>
          </p:cNvCxnSpPr>
          <p:nvPr/>
        </p:nvCxnSpPr>
        <p:spPr>
          <a:xfrm flipV="1">
            <a:off x="8378190" y="3482975"/>
            <a:ext cx="1355090" cy="531495"/>
          </a:xfrm>
          <a:prstGeom prst="straightConnector1">
            <a:avLst/>
          </a:prstGeom>
          <a:ln w="25400" cap="rnd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491095" y="4014470"/>
            <a:ext cx="1502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Success classification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 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Probabilistic Similarity Representation</a:t>
            </a:r>
            <a:endParaRPr lang="zh-CN" altLang="en-US" sz="2600" b="1"/>
          </a:p>
        </p:txBody>
      </p:sp>
      <p:pic>
        <p:nvPicPr>
          <p:cNvPr id="3" name="图片 2" descr="QianJianTec167980958631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4020" y="3101340"/>
            <a:ext cx="3744595" cy="358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3775" y="2077720"/>
            <a:ext cx="104451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M</a:t>
            </a:r>
            <a:r>
              <a:rPr lang="zh-CN" altLang="en-US" sz="2000"/>
              <a:t>odel the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Gaussian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distribution</a:t>
            </a:r>
            <a:r>
              <a:rPr lang="zh-CN" altLang="en-US" sz="2000"/>
              <a:t> of the similarity between this </a:t>
            </a:r>
            <a:r>
              <a:rPr lang="zh-CN" altLang="en-US" sz="2000" b="1" i="1">
                <a:solidFill>
                  <a:schemeClr val="tx1"/>
                </a:solidFill>
              </a:rPr>
              <a:t>query</a:t>
            </a:r>
            <a:r>
              <a:rPr lang="zh-CN" altLang="en-US" sz="2000"/>
              <a:t> and the </a:t>
            </a:r>
            <a:r>
              <a:rPr lang="zh-CN" altLang="en-US" sz="2000" b="1" i="1">
                <a:solidFill>
                  <a:schemeClr val="tx1"/>
                </a:solidFill>
              </a:rPr>
              <a:t>prototype</a:t>
            </a:r>
            <a:r>
              <a:rPr lang="en-US" altLang="zh-CN" sz="2000"/>
              <a:t> </a:t>
            </a:r>
            <a:r>
              <a:rPr lang="zh-CN" altLang="en-US" sz="2000"/>
              <a:t>with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mean</a:t>
            </a:r>
            <a:r>
              <a:rPr lang="zh-CN" altLang="en-US" sz="2000"/>
              <a:t> and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variance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</p:spTree>
    <p:custDataLst>
      <p:tags r:id="rId5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 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Probabilistic Similarity Representation</a:t>
            </a:r>
            <a:endParaRPr lang="zh-CN" altLang="en-US" sz="2600" b="1"/>
          </a:p>
        </p:txBody>
      </p:sp>
      <p:pic>
        <p:nvPicPr>
          <p:cNvPr id="3" name="图片 2" descr="QianJianTec167980958631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4020" y="3101340"/>
            <a:ext cx="3744595" cy="358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3775" y="2077720"/>
            <a:ext cx="104451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M</a:t>
            </a:r>
            <a:r>
              <a:rPr lang="zh-CN" altLang="en-US" sz="2000"/>
              <a:t>odel the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Gaussian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distribution</a:t>
            </a:r>
            <a:r>
              <a:rPr lang="zh-CN" altLang="en-US" sz="2000"/>
              <a:t> of the similarity between this </a:t>
            </a:r>
            <a:r>
              <a:rPr lang="zh-CN" altLang="en-US" sz="2000" b="1" i="1">
                <a:solidFill>
                  <a:schemeClr val="tx1"/>
                </a:solidFill>
              </a:rPr>
              <a:t>query</a:t>
            </a:r>
            <a:r>
              <a:rPr lang="zh-CN" altLang="en-US" sz="2000"/>
              <a:t> and the </a:t>
            </a:r>
            <a:r>
              <a:rPr lang="zh-CN" altLang="en-US" sz="2000" b="1" i="1">
                <a:solidFill>
                  <a:schemeClr val="tx1"/>
                </a:solidFill>
              </a:rPr>
              <a:t>prototype</a:t>
            </a:r>
            <a:r>
              <a:rPr lang="en-US" altLang="zh-CN" sz="2000"/>
              <a:t> </a:t>
            </a:r>
            <a:r>
              <a:rPr lang="zh-CN" altLang="en-US" sz="2000"/>
              <a:t>with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mean</a:t>
            </a:r>
            <a:r>
              <a:rPr lang="zh-CN" altLang="en-US" sz="2000"/>
              <a:t> and </a:t>
            </a: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variance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993775" y="3942080"/>
            <a:ext cx="107886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00" b="1"/>
              <a:t>Mean</a:t>
            </a:r>
            <a:endParaRPr lang="en-US" altLang="zh-CN" sz="2600" b="1"/>
          </a:p>
        </p:txBody>
      </p:sp>
      <p:pic>
        <p:nvPicPr>
          <p:cNvPr id="7" name="图片 6" descr="QianJianTec167980987336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1780" y="4560570"/>
            <a:ext cx="1667510" cy="32194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93775" y="5073650"/>
            <a:ext cx="8038465" cy="398780"/>
            <a:chOff x="1684" y="8435"/>
            <a:chExt cx="12659" cy="628"/>
          </a:xfrm>
        </p:grpSpPr>
        <p:sp>
          <p:nvSpPr>
            <p:cNvPr id="8" name="文本框 7"/>
            <p:cNvSpPr txBox="1"/>
            <p:nvPr/>
          </p:nvSpPr>
          <p:spPr>
            <a:xfrm>
              <a:off x="1684" y="8435"/>
              <a:ext cx="1265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/>
                <a:t>This</a:t>
              </a:r>
              <a:r>
                <a:rPr lang="zh-CN" altLang="en-US" sz="2000"/>
                <a:t> denotes the most likely value of the similarity between</a:t>
              </a:r>
              <a:r>
                <a:rPr lang="en-US" altLang="zh-CN" sz="2000"/>
                <a:t>   </a:t>
              </a:r>
              <a:r>
                <a:rPr lang="zh-CN" altLang="en-US" sz="2000"/>
                <a:t> </a:t>
              </a:r>
              <a:r>
                <a:rPr lang="en-US" altLang="zh-CN" sz="2000"/>
                <a:t>  </a:t>
              </a:r>
              <a:r>
                <a:rPr lang="zh-CN" altLang="en-US" sz="2000"/>
                <a:t>and </a:t>
              </a:r>
              <a:r>
                <a:rPr lang="en-US" altLang="zh-CN" sz="2000"/>
                <a:t>    </a:t>
              </a:r>
              <a:endParaRPr lang="en-US" altLang="zh-CN" sz="2000"/>
            </a:p>
          </p:txBody>
        </p:sp>
        <p:pic>
          <p:nvPicPr>
            <p:cNvPr id="9" name="图片 8" descr="QianJianTec1679810010790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48" y="8602"/>
              <a:ext cx="459" cy="344"/>
            </a:xfrm>
            <a:prstGeom prst="rect">
              <a:avLst/>
            </a:prstGeom>
          </p:spPr>
        </p:pic>
        <p:pic>
          <p:nvPicPr>
            <p:cNvPr id="10" name="图片 9" descr="QianJianTec1679810042543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665" y="8602"/>
              <a:ext cx="472" cy="414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</p:spTree>
    <p:custDataLst>
      <p:tags r:id="rId12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 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Similarity Uncertainty Estimation</a:t>
            </a:r>
            <a:endParaRPr lang="zh-CN" altLang="en-US" sz="2600" b="1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  <p:grpSp>
        <p:nvGrpSpPr>
          <p:cNvPr id="14" name="组合 13"/>
          <p:cNvGrpSpPr/>
          <p:nvPr/>
        </p:nvGrpSpPr>
        <p:grpSpPr>
          <a:xfrm>
            <a:off x="993775" y="1990725"/>
            <a:ext cx="4646930" cy="398780"/>
            <a:chOff x="1684" y="3144"/>
            <a:chExt cx="7318" cy="628"/>
          </a:xfrm>
        </p:grpSpPr>
        <p:sp>
          <p:nvSpPr>
            <p:cNvPr id="6" name="文本框 5"/>
            <p:cNvSpPr txBox="1"/>
            <p:nvPr/>
          </p:nvSpPr>
          <p:spPr>
            <a:xfrm>
              <a:off x="1684" y="3144"/>
              <a:ext cx="731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/>
                <a:t>E</a:t>
              </a:r>
              <a:r>
                <a:rPr lang="zh-CN" altLang="en-US" sz="2000"/>
                <a:t>stimate the uncertainty by variance </a:t>
              </a:r>
              <a:endParaRPr lang="zh-CN" altLang="en-US" sz="2000"/>
            </a:p>
          </p:txBody>
        </p:sp>
        <p:pic>
          <p:nvPicPr>
            <p:cNvPr id="13" name="图片 12" descr="QianJianTec1679821576205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78" y="3198"/>
              <a:ext cx="498" cy="574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80"/>
          <a:stretch>
            <a:fillRect/>
          </a:stretch>
        </p:blipFill>
        <p:spPr>
          <a:xfrm>
            <a:off x="4848225" y="2715260"/>
            <a:ext cx="2495550" cy="27666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 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Similarity Uncertainty Estimation</a:t>
            </a:r>
            <a:endParaRPr lang="zh-CN" altLang="en-US" sz="2600" b="1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  <p:grpSp>
        <p:nvGrpSpPr>
          <p:cNvPr id="20" name="组合 19"/>
          <p:cNvGrpSpPr/>
          <p:nvPr/>
        </p:nvGrpSpPr>
        <p:grpSpPr>
          <a:xfrm>
            <a:off x="1073785" y="1914525"/>
            <a:ext cx="7976870" cy="1198880"/>
            <a:chOff x="1691" y="4603"/>
            <a:chExt cx="12562" cy="1888"/>
          </a:xfrm>
        </p:grpSpPr>
        <p:sp>
          <p:nvSpPr>
            <p:cNvPr id="15" name="文本框 14"/>
            <p:cNvSpPr txBox="1"/>
            <p:nvPr/>
          </p:nvSpPr>
          <p:spPr>
            <a:xfrm>
              <a:off x="1691" y="4603"/>
              <a:ext cx="12563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lnSpc>
                  <a:spcPct val="180000"/>
                </a:lnSpc>
                <a:buFont typeface="Wingdings" panose="05000000000000000000" charset="0"/>
                <a:buChar char="l"/>
              </a:pPr>
              <a:r>
                <a:rPr lang="en-US" altLang="zh-CN" sz="2000"/>
                <a:t>A</a:t>
              </a:r>
              <a:r>
                <a:rPr lang="zh-CN" altLang="en-US" sz="2000"/>
                <a:t> </a:t>
              </a:r>
              <a:r>
                <a:rPr lang="zh-CN" altLang="en-US" sz="2000" b="1" i="1">
                  <a:solidFill>
                    <a:schemeClr val="tx1"/>
                  </a:solidFill>
                </a:rPr>
                <a:t>query </a:t>
              </a:r>
              <a:r>
                <a:rPr lang="en-US" altLang="zh-CN" sz="2000" b="1" i="1">
                  <a:solidFill>
                    <a:schemeClr val="tx1"/>
                  </a:solidFill>
                </a:rPr>
                <a:t>sample</a:t>
              </a:r>
              <a:r>
                <a:rPr lang="en-US" altLang="zh-CN" sz="2000"/>
                <a:t> </a:t>
              </a:r>
              <a:endParaRPr lang="en-US" altLang="zh-CN" sz="2000"/>
            </a:p>
            <a:p>
              <a:pPr marL="285750" indent="-285750">
                <a:lnSpc>
                  <a:spcPct val="180000"/>
                </a:lnSpc>
                <a:buFont typeface="Wingdings" panose="05000000000000000000" charset="0"/>
                <a:buChar char="l"/>
              </a:pPr>
              <a:r>
                <a:rPr lang="en-US" altLang="zh-CN" sz="2000"/>
                <a:t>The      prototypes of the </a:t>
              </a:r>
              <a:r>
                <a:rPr lang="en-US" altLang="zh-CN" sz="2000" b="1" i="1"/>
                <a:t>support set</a:t>
              </a:r>
              <a:r>
                <a:rPr lang="en-US" altLang="zh-CN" sz="2000"/>
                <a:t> as </a:t>
              </a:r>
              <a:endParaRPr lang="en-US" altLang="zh-CN" sz="2000"/>
            </a:p>
          </p:txBody>
        </p:sp>
        <p:pic>
          <p:nvPicPr>
            <p:cNvPr id="16" name="图片 15" descr="QianJianTec167982183425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63" y="5133"/>
              <a:ext cx="434" cy="291"/>
            </a:xfrm>
            <a:prstGeom prst="rect">
              <a:avLst/>
            </a:prstGeom>
          </p:spPr>
        </p:pic>
        <p:pic>
          <p:nvPicPr>
            <p:cNvPr id="17" name="图片 16" descr="QianJianTec167982200156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11" y="4970"/>
              <a:ext cx="5599" cy="532"/>
            </a:xfrm>
            <a:prstGeom prst="rect">
              <a:avLst/>
            </a:prstGeom>
          </p:spPr>
        </p:pic>
        <p:pic>
          <p:nvPicPr>
            <p:cNvPr id="18" name="图片 17" descr="QianJianTec1679822153132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76" y="5952"/>
              <a:ext cx="400" cy="309"/>
            </a:xfrm>
            <a:prstGeom prst="rect">
              <a:avLst/>
            </a:prstGeom>
          </p:spPr>
        </p:pic>
        <p:pic>
          <p:nvPicPr>
            <p:cNvPr id="19" name="图片 18" descr="QianJianTec1679822349493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603" y="5849"/>
              <a:ext cx="4384" cy="515"/>
            </a:xfrm>
            <a:prstGeom prst="rect">
              <a:avLst/>
            </a:prstGeom>
          </p:spPr>
        </p:pic>
      </p:grpSp>
    </p:spTree>
    <p:custDataLst>
      <p:tags r:id="rId1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 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Similarity Uncertainty Estimation</a:t>
            </a:r>
            <a:endParaRPr lang="zh-CN" altLang="en-US" sz="2600" b="1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  <p:grpSp>
        <p:nvGrpSpPr>
          <p:cNvPr id="20" name="组合 19"/>
          <p:cNvGrpSpPr/>
          <p:nvPr/>
        </p:nvGrpSpPr>
        <p:grpSpPr>
          <a:xfrm>
            <a:off x="1073785" y="1914525"/>
            <a:ext cx="7976870" cy="1198880"/>
            <a:chOff x="1691" y="4603"/>
            <a:chExt cx="12562" cy="1888"/>
          </a:xfrm>
        </p:grpSpPr>
        <p:sp>
          <p:nvSpPr>
            <p:cNvPr id="15" name="文本框 14"/>
            <p:cNvSpPr txBox="1"/>
            <p:nvPr/>
          </p:nvSpPr>
          <p:spPr>
            <a:xfrm>
              <a:off x="1691" y="4603"/>
              <a:ext cx="12563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lnSpc>
                  <a:spcPct val="180000"/>
                </a:lnSpc>
                <a:buFont typeface="Wingdings" panose="05000000000000000000" charset="0"/>
                <a:buChar char="l"/>
              </a:pPr>
              <a:r>
                <a:rPr lang="en-US" altLang="zh-CN" sz="2000"/>
                <a:t>A</a:t>
              </a:r>
              <a:r>
                <a:rPr lang="zh-CN" altLang="en-US" sz="2000"/>
                <a:t> </a:t>
              </a:r>
              <a:r>
                <a:rPr lang="zh-CN" altLang="en-US" sz="2000" b="1" i="1">
                  <a:solidFill>
                    <a:schemeClr val="tx1"/>
                  </a:solidFill>
                </a:rPr>
                <a:t>query </a:t>
              </a:r>
              <a:r>
                <a:rPr lang="en-US" altLang="zh-CN" sz="2000" b="1" i="1">
                  <a:solidFill>
                    <a:schemeClr val="tx1"/>
                  </a:solidFill>
                </a:rPr>
                <a:t>sample</a:t>
              </a:r>
              <a:r>
                <a:rPr lang="en-US" altLang="zh-CN" sz="2000"/>
                <a:t> </a:t>
              </a:r>
              <a:endParaRPr lang="en-US" altLang="zh-CN" sz="2000"/>
            </a:p>
            <a:p>
              <a:pPr marL="285750" indent="-285750">
                <a:lnSpc>
                  <a:spcPct val="180000"/>
                </a:lnSpc>
                <a:buFont typeface="Wingdings" panose="05000000000000000000" charset="0"/>
                <a:buChar char="l"/>
              </a:pPr>
              <a:r>
                <a:rPr lang="en-US" altLang="zh-CN" sz="2000"/>
                <a:t>The      prototypes of the </a:t>
              </a:r>
              <a:r>
                <a:rPr lang="en-US" altLang="zh-CN" sz="2000" b="1" i="1"/>
                <a:t>support set</a:t>
              </a:r>
              <a:r>
                <a:rPr lang="en-US" altLang="zh-CN" sz="2000"/>
                <a:t> as </a:t>
              </a:r>
              <a:endParaRPr lang="en-US" altLang="zh-CN" sz="2000"/>
            </a:p>
          </p:txBody>
        </p:sp>
        <p:pic>
          <p:nvPicPr>
            <p:cNvPr id="16" name="图片 15" descr="QianJianTec167982183425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63" y="5133"/>
              <a:ext cx="434" cy="291"/>
            </a:xfrm>
            <a:prstGeom prst="rect">
              <a:avLst/>
            </a:prstGeom>
          </p:spPr>
        </p:pic>
        <p:pic>
          <p:nvPicPr>
            <p:cNvPr id="17" name="图片 16" descr="QianJianTec167982200156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11" y="4970"/>
              <a:ext cx="5599" cy="532"/>
            </a:xfrm>
            <a:prstGeom prst="rect">
              <a:avLst/>
            </a:prstGeom>
          </p:spPr>
        </p:pic>
        <p:pic>
          <p:nvPicPr>
            <p:cNvPr id="18" name="图片 17" descr="QianJianTec1679822153132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76" y="5952"/>
              <a:ext cx="400" cy="309"/>
            </a:xfrm>
            <a:prstGeom prst="rect">
              <a:avLst/>
            </a:prstGeom>
          </p:spPr>
        </p:pic>
        <p:pic>
          <p:nvPicPr>
            <p:cNvPr id="19" name="图片 18" descr="QianJianTec1679822349493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603" y="5849"/>
              <a:ext cx="4384" cy="515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993775" y="3505200"/>
            <a:ext cx="82181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S</a:t>
            </a:r>
            <a:r>
              <a:rPr lang="zh-CN" altLang="en-US" sz="2000"/>
              <a:t>plit</a:t>
            </a:r>
            <a:r>
              <a:rPr lang="en-US" altLang="zh-CN" sz="2000"/>
              <a:t>       </a:t>
            </a:r>
            <a:r>
              <a:rPr lang="zh-CN" altLang="en-US" sz="2000"/>
              <a:t>and </a:t>
            </a:r>
            <a:r>
              <a:rPr lang="en-US" altLang="zh-CN" sz="2000"/>
              <a:t>   </a:t>
            </a:r>
            <a:r>
              <a:rPr lang="zh-CN" altLang="en-US" sz="2000"/>
              <a:t> </a:t>
            </a:r>
            <a:r>
              <a:rPr lang="en-US" altLang="zh-CN" sz="2000"/>
              <a:t> </a:t>
            </a:r>
            <a:r>
              <a:rPr lang="zh-CN" altLang="en-US" sz="2000"/>
              <a:t>into </a:t>
            </a:r>
            <a:r>
              <a:rPr lang="en-US" altLang="zh-CN" sz="2000"/>
              <a:t>  </a:t>
            </a:r>
            <a:r>
              <a:rPr lang="zh-CN" altLang="en-US" sz="2000"/>
              <a:t> </a:t>
            </a:r>
            <a:r>
              <a:rPr lang="en-US" altLang="zh-CN" sz="2000"/>
              <a:t> </a:t>
            </a:r>
            <a:r>
              <a:rPr lang="zh-CN" altLang="en-US" sz="2000"/>
              <a:t>groups along their </a:t>
            </a:r>
            <a:r>
              <a:rPr lang="zh-CN" altLang="en-US" sz="2000" b="1"/>
              <a:t>channel</a:t>
            </a:r>
            <a:r>
              <a:rPr lang="en-US" altLang="zh-CN" sz="2000" b="1"/>
              <a:t> </a:t>
            </a:r>
            <a:r>
              <a:rPr lang="zh-CN" altLang="en-US" sz="2000" b="1"/>
              <a:t>dimensions</a:t>
            </a:r>
            <a:r>
              <a:rPr lang="en-US" altLang="zh-CN" sz="2000" b="1"/>
              <a:t>.</a:t>
            </a:r>
            <a:endParaRPr lang="en-US" altLang="zh-CN" sz="2000" b="1"/>
          </a:p>
        </p:txBody>
      </p:sp>
      <p:pic>
        <p:nvPicPr>
          <p:cNvPr id="5" name="图片 4" descr="QianJianTec1679822692543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9105" y="3612515"/>
            <a:ext cx="304165" cy="227965"/>
          </a:xfrm>
          <a:prstGeom prst="rect">
            <a:avLst/>
          </a:prstGeom>
        </p:spPr>
      </p:pic>
      <p:pic>
        <p:nvPicPr>
          <p:cNvPr id="7" name="图片 6" descr="QianJianTec1679822745789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58415" y="3612515"/>
            <a:ext cx="300355" cy="264160"/>
          </a:xfrm>
          <a:prstGeom prst="rect">
            <a:avLst/>
          </a:prstGeom>
        </p:spPr>
      </p:pic>
      <p:pic>
        <p:nvPicPr>
          <p:cNvPr id="8" name="图片 7" descr="QianJianTec1679822791809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3915" y="3591560"/>
            <a:ext cx="224155" cy="225425"/>
          </a:xfrm>
          <a:prstGeom prst="rect">
            <a:avLst/>
          </a:prstGeom>
        </p:spPr>
      </p:pic>
      <p:pic>
        <p:nvPicPr>
          <p:cNvPr id="10" name="图片 9" descr="QianJianTec1679822913297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69435" y="4136390"/>
            <a:ext cx="2831465" cy="349250"/>
          </a:xfrm>
          <a:prstGeom prst="rect">
            <a:avLst/>
          </a:prstGeom>
        </p:spPr>
      </p:pic>
      <p:pic>
        <p:nvPicPr>
          <p:cNvPr id="11" name="图片 10" descr="QianJianTec1679822961473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69435" y="4657725"/>
            <a:ext cx="2831465" cy="35877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 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Similarity Uncertainty Estimation</a:t>
            </a:r>
            <a:endParaRPr lang="zh-CN" altLang="en-US" sz="2600" b="1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  <p:sp>
        <p:nvSpPr>
          <p:cNvPr id="3" name="文本框 2"/>
          <p:cNvSpPr txBox="1"/>
          <p:nvPr/>
        </p:nvSpPr>
        <p:spPr>
          <a:xfrm>
            <a:off x="993775" y="2146300"/>
            <a:ext cx="21056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C</a:t>
            </a:r>
            <a:r>
              <a:rPr lang="zh-CN" altLang="en-US" sz="2000"/>
              <a:t>osine similarity</a:t>
            </a:r>
            <a:endParaRPr lang="zh-CN" altLang="en-US" sz="2000"/>
          </a:p>
        </p:txBody>
      </p:sp>
      <p:pic>
        <p:nvPicPr>
          <p:cNvPr id="6" name="图片 5" descr="QianJianTec167982379883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435" y="2237105"/>
            <a:ext cx="1400175" cy="270510"/>
          </a:xfrm>
          <a:prstGeom prst="rect">
            <a:avLst/>
          </a:prstGeom>
        </p:spPr>
      </p:pic>
      <p:pic>
        <p:nvPicPr>
          <p:cNvPr id="13" name="图片 12" descr="QianJianTec16798239956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930" y="2664460"/>
            <a:ext cx="2005965" cy="10534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93775" y="4813935"/>
            <a:ext cx="1024445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/>
              <a:t>M</a:t>
            </a:r>
            <a:r>
              <a:rPr lang="zh-CN" altLang="en-US" sz="2000"/>
              <a:t>ultiple groups provide the similarity from different perspectives.</a:t>
            </a:r>
            <a:endParaRPr lang="zh-CN" altLang="en-US" sz="2000"/>
          </a:p>
        </p:txBody>
      </p:sp>
      <p:pic>
        <p:nvPicPr>
          <p:cNvPr id="24" name="图片 23" descr="QianJianTec167982454798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8505" y="3964940"/>
            <a:ext cx="3135630" cy="4089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 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Similarity Uncertainty Estimation</a:t>
            </a:r>
            <a:endParaRPr lang="zh-CN" altLang="en-US" sz="2600" b="1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3280"/>
          <a:stretch>
            <a:fillRect/>
          </a:stretch>
        </p:blipFill>
        <p:spPr>
          <a:xfrm>
            <a:off x="8275955" y="2719705"/>
            <a:ext cx="2495550" cy="2766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3775" y="2057400"/>
            <a:ext cx="66357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The</a:t>
            </a:r>
            <a:r>
              <a:rPr lang="en-US" altLang="zh-CN" sz="2000"/>
              <a:t>   </a:t>
            </a:r>
            <a:r>
              <a:rPr lang="zh-CN" altLang="en-US" sz="2000"/>
              <a:t> </a:t>
            </a:r>
            <a:r>
              <a:rPr lang="en-US" altLang="zh-CN" sz="2000"/>
              <a:t> </a:t>
            </a:r>
            <a:r>
              <a:rPr lang="zh-CN" altLang="en-US" sz="2000"/>
              <a:t>nodes in the graph are represented by a matrix</a:t>
            </a:r>
            <a:endParaRPr lang="zh-CN" altLang="en-US" sz="2000"/>
          </a:p>
        </p:txBody>
      </p:sp>
      <p:pic>
        <p:nvPicPr>
          <p:cNvPr id="18" name="图片 17" descr="QianJianTec16798221531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1465" y="2159000"/>
            <a:ext cx="254000" cy="196215"/>
          </a:xfrm>
          <a:prstGeom prst="rect">
            <a:avLst/>
          </a:prstGeom>
        </p:spPr>
      </p:pic>
      <p:pic>
        <p:nvPicPr>
          <p:cNvPr id="5" name="图片 4" descr="QianJianTec1679824682948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4080" y="2159000"/>
            <a:ext cx="264795" cy="254635"/>
          </a:xfrm>
          <a:prstGeom prst="rect">
            <a:avLst/>
          </a:prstGeom>
        </p:spPr>
      </p:pic>
      <p:pic>
        <p:nvPicPr>
          <p:cNvPr id="7" name="图片 6" descr="QianJianTec1679824830320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1595" y="3830320"/>
            <a:ext cx="3681730" cy="36195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 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Similarity Uncertainty Estimation</a:t>
            </a:r>
            <a:endParaRPr lang="zh-CN" altLang="en-US" sz="2600" b="1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3280"/>
          <a:stretch>
            <a:fillRect/>
          </a:stretch>
        </p:blipFill>
        <p:spPr>
          <a:xfrm>
            <a:off x="8275955" y="2719705"/>
            <a:ext cx="2495550" cy="2766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3775" y="2057400"/>
            <a:ext cx="15208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Model edge</a:t>
            </a:r>
            <a:endParaRPr lang="en-US" altLang="zh-CN" sz="2000"/>
          </a:p>
        </p:txBody>
      </p:sp>
      <p:cxnSp>
        <p:nvCxnSpPr>
          <p:cNvPr id="3" name="直接箭头连接符 2"/>
          <p:cNvCxnSpPr>
            <a:endCxn id="4" idx="3"/>
          </p:cNvCxnSpPr>
          <p:nvPr/>
        </p:nvCxnSpPr>
        <p:spPr>
          <a:xfrm flipH="1" flipV="1">
            <a:off x="2514600" y="2256790"/>
            <a:ext cx="6670040" cy="163703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9170035" y="3867150"/>
            <a:ext cx="142240" cy="14224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 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Similarity Uncertainty Estimation</a:t>
            </a:r>
            <a:endParaRPr lang="zh-CN" altLang="en-US" sz="2600" b="1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3280"/>
          <a:stretch>
            <a:fillRect/>
          </a:stretch>
        </p:blipFill>
        <p:spPr>
          <a:xfrm>
            <a:off x="8275955" y="2719705"/>
            <a:ext cx="2495550" cy="2766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3775" y="2057400"/>
            <a:ext cx="41967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/>
              <a:t>Model the edge</a:t>
            </a:r>
            <a:r>
              <a:rPr lang="en-US" altLang="zh-CN" sz="2000"/>
              <a:t> of any two nodes</a:t>
            </a:r>
            <a:endParaRPr lang="en-US" altLang="zh-CN" sz="2000"/>
          </a:p>
        </p:txBody>
      </p:sp>
      <p:pic>
        <p:nvPicPr>
          <p:cNvPr id="5" name="图片 4" descr="QianJianTec167992190777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1470" y="2763520"/>
            <a:ext cx="3340735" cy="3771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5098415" y="2799715"/>
            <a:ext cx="358775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09415" y="2799715"/>
            <a:ext cx="358775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2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 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Similarity Uncertainty Estimation</a:t>
            </a:r>
            <a:endParaRPr lang="zh-CN" altLang="en-US" sz="2600" b="1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73280"/>
          <a:stretch>
            <a:fillRect/>
          </a:stretch>
        </p:blipFill>
        <p:spPr>
          <a:xfrm>
            <a:off x="8275955" y="2719705"/>
            <a:ext cx="2495550" cy="2766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3775" y="2057400"/>
            <a:ext cx="41967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/>
              <a:t>Model the edge</a:t>
            </a:r>
            <a:r>
              <a:rPr lang="en-US" altLang="zh-CN" sz="2000"/>
              <a:t> of any two nodes</a:t>
            </a:r>
            <a:endParaRPr lang="en-US" altLang="zh-CN" sz="2000"/>
          </a:p>
        </p:txBody>
      </p:sp>
      <p:pic>
        <p:nvPicPr>
          <p:cNvPr id="5" name="图片 4" descr="QianJianTec167992190777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1470" y="2763520"/>
            <a:ext cx="3340735" cy="377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96160" y="3978275"/>
            <a:ext cx="1724660" cy="1508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66055" y="3978275"/>
            <a:ext cx="1724660" cy="150812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3400425" y="3189605"/>
            <a:ext cx="915670" cy="78359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11"/>
            </p:custDataLst>
          </p:nvPr>
        </p:nvCxnSpPr>
        <p:spPr>
          <a:xfrm>
            <a:off x="5306695" y="3194685"/>
            <a:ext cx="400050" cy="76962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1581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Overall</a:t>
            </a:r>
            <a:endParaRPr lang="en-US" altLang="zh-CN" sz="3200" b="1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067117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[1]</a:t>
            </a:r>
            <a:r>
              <a:rPr lang="en-US" altLang="zh-CN"/>
              <a:t> </a:t>
            </a:r>
            <a:r>
              <a:rPr lang="en-US" altLang="zh-CN" sz="1200"/>
              <a:t>Lu J, Gong P, Ye J, et al. Learning from very few samples: A survey[J]. arXiv preprint arXiv:2009.02653, 2020.</a:t>
            </a:r>
            <a:endParaRPr lang="en-US" altLang="zh-CN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07390" y="1346835"/>
                <a:ext cx="10965180" cy="322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en-US" altLang="zh-CN" sz="2600" b="1"/>
                  <a:t>Definition</a:t>
                </a:r>
                <a:r>
                  <a:rPr lang="en-US" altLang="zh-CN" sz="2600"/>
                  <a:t> </a:t>
                </a:r>
                <a:endParaRPr lang="en-US" altLang="zh-CN" sz="2400"/>
              </a:p>
              <a:p>
                <a:pPr marL="342900" indent="-342900">
                  <a:lnSpc>
                    <a:spcPct val="120000"/>
                  </a:lnSpc>
                  <a:buFont typeface="Wingdings" panose="05000000000000000000" charset="0"/>
                  <a:buChar char="l"/>
                </a:pPr>
                <a:r>
                  <a:rPr lang="en-US" altLang="zh-CN" sz="2400"/>
                  <a:t>Given a task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endParaRPr lang="en-US" altLang="zh-CN" sz="2400"/>
              </a:p>
              <a:p>
                <a:pPr marL="342900" indent="-342900">
                  <a:lnSpc>
                    <a:spcPct val="120000"/>
                  </a:lnSpc>
                  <a:buFont typeface="Wingdings" panose="05000000000000000000" charset="0"/>
                  <a:buChar char="l"/>
                </a:pPr>
                <a:r>
                  <a:rPr lang="en-US" altLang="zh-CN" sz="2400"/>
                  <a:t>a </a:t>
                </a:r>
                <a:r>
                  <a:rPr lang="en-US" altLang="zh-CN" sz="2400" i="1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specific</a:t>
                </a:r>
                <a:r>
                  <a:rPr lang="en-US" altLang="zh-CN" sz="2400"/>
                  <a:t>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2400"/>
                  <a:t> with </a:t>
                </a:r>
                <a:r>
                  <a:rPr lang="en-US" altLang="zh-CN" sz="2400">
                    <a:solidFill>
                      <a:srgbClr val="FF0000"/>
                    </a:solidFill>
                  </a:rPr>
                  <a:t>only a few</a:t>
                </a:r>
                <a:r>
                  <a:rPr lang="en-US" altLang="zh-CN" sz="2400"/>
                  <a:t> supervised infrmation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 sz="2400"/>
                  <a:t> </a:t>
                </a:r>
                <a:endParaRPr lang="en-US" altLang="zh-CN" sz="2400"/>
              </a:p>
              <a:p>
                <a:pPr marL="342900" indent="-342900">
                  <a:lnSpc>
                    <a:spcPct val="120000"/>
                  </a:lnSpc>
                  <a:buFont typeface="Wingdings" panose="05000000000000000000" charset="0"/>
                  <a:buChar char="l"/>
                </a:pPr>
                <a:r>
                  <a:rPr lang="en-US" altLang="zh-CN" sz="2400"/>
                  <a:t>a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 sz="2400" i="1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-irrelevant</a:t>
                </a:r>
                <a:r>
                  <a:rPr lang="en-US" altLang="zh-CN" sz="2400"/>
                  <a:t>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2400"/>
                  <a:t> (</a:t>
                </a:r>
                <a:r>
                  <a:rPr lang="en-US" altLang="zh-CN" sz="2400">
                    <a:solidFill>
                      <a:srgbClr val="FF0000"/>
                    </a:solidFill>
                  </a:rPr>
                  <a:t>large</a:t>
                </a:r>
                <a:r>
                  <a:rPr lang="en-US" altLang="zh-CN" sz="2400"/>
                  <a:t>)</a:t>
                </a:r>
                <a:endParaRPr lang="en-US" altLang="zh-CN" sz="2400"/>
              </a:p>
              <a:p>
                <a:pPr indent="0">
                  <a:lnSpc>
                    <a:spcPct val="120000"/>
                  </a:lnSpc>
                  <a:buFont typeface="Wingdings" panose="05000000000000000000" charset="0"/>
                  <a:buNone/>
                </a:pPr>
                <a:endParaRPr lang="en-US" altLang="zh-CN" sz="2400"/>
              </a:p>
              <a:p>
                <a:pPr indent="0">
                  <a:lnSpc>
                    <a:spcPct val="120000"/>
                  </a:lnSpc>
                  <a:buFont typeface="Wingdings" panose="05000000000000000000" charset="0"/>
                  <a:buNone/>
                </a:pPr>
                <a:r>
                  <a:rPr lang="en-US" altLang="zh-CN" sz="2400"/>
                  <a:t>FSL aims to build a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</m:oMath>
                </a14:m>
                <a:r>
                  <a:rPr lang="en-US" altLang="zh-CN" sz="2400"/>
                  <a:t> (input </a:t>
                </a:r>
                <a:r>
                  <a:rPr lang="en-US" altLang="zh-CN" sz="2400">
                    <a:latin typeface="Arial" panose="020B0604020202020204" pitchFamily="34" charset="0"/>
                    <a:cs typeface="Arial" panose="020B0604020202020204" pitchFamily="34" charset="0"/>
                  </a:rPr>
                  <a:t>→ output</a:t>
                </a:r>
                <a:r>
                  <a:rPr lang="en-US" altLang="zh-CN" sz="2400"/>
                  <a:t>)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 sz="2400"/>
                  <a:t> using </a:t>
                </a:r>
                <a:r>
                  <a:rPr lang="en-US" altLang="zh-CN" sz="2400" i="1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supervision information</a:t>
                </a:r>
                <a:r>
                  <a:rPr lang="en-US" altLang="zh-CN" sz="240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2400"/>
                  <a:t> and the </a:t>
                </a:r>
                <a:r>
                  <a:rPr lang="en-US" altLang="zh-CN" sz="2400" i="1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knowledge</a:t>
                </a:r>
                <a:r>
                  <a:rPr lang="en-US" altLang="zh-CN" sz="240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2400"/>
                  <a:t>.</a:t>
                </a:r>
                <a:endParaRPr lang="en-US" altLang="zh-CN" sz="24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707390" y="1346835"/>
                <a:ext cx="10965180" cy="322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6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 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Similarity Uncertainty Estimation</a:t>
            </a:r>
            <a:endParaRPr lang="zh-CN" altLang="en-US" sz="2600" b="1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  <p:grpSp>
        <p:nvGrpSpPr>
          <p:cNvPr id="15" name="组合 14"/>
          <p:cNvGrpSpPr/>
          <p:nvPr/>
        </p:nvGrpSpPr>
        <p:grpSpPr>
          <a:xfrm>
            <a:off x="3695700" y="3248025"/>
            <a:ext cx="4496435" cy="1048385"/>
            <a:chOff x="5508" y="5115"/>
            <a:chExt cx="7081" cy="1651"/>
          </a:xfrm>
        </p:grpSpPr>
        <p:pic>
          <p:nvPicPr>
            <p:cNvPr id="11" name="图片 10" descr="QianJianTec167982483032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45" y="5115"/>
              <a:ext cx="5798" cy="570"/>
            </a:xfrm>
            <a:prstGeom prst="rect">
              <a:avLst/>
            </a:prstGeom>
          </p:spPr>
        </p:pic>
        <p:pic>
          <p:nvPicPr>
            <p:cNvPr id="14" name="图片 13" descr="QianJianTec167992387950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08" y="6165"/>
              <a:ext cx="7081" cy="601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993775" y="2057400"/>
            <a:ext cx="19742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Graph structure</a:t>
            </a:r>
            <a:endParaRPr lang="en-US" altLang="zh-CN" sz="2000"/>
          </a:p>
        </p:txBody>
      </p:sp>
    </p:spTree>
    <p:custDataLst>
      <p:tags r:id="rId9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Similarity Uncertainty Estimation</a:t>
            </a:r>
            <a:endParaRPr lang="zh-CN" altLang="en-US" sz="2600" b="1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93775" y="2057400"/>
            <a:ext cx="10391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Update      by normalized </a:t>
            </a:r>
            <a:r>
              <a:rPr lang="en-US" altLang="zh-CN" sz="2000" b="1" i="1"/>
              <a:t>adjacent matrix</a:t>
            </a:r>
            <a:r>
              <a:rPr lang="en-US" altLang="zh-CN" sz="2000"/>
              <a:t>       and </a:t>
            </a:r>
            <a:r>
              <a:rPr lang="en-US" altLang="zh-CN" sz="2000" b="1" i="1"/>
              <a:t>learnable transformation matrices     </a:t>
            </a:r>
            <a:r>
              <a:rPr lang="en-US" altLang="zh-CN" sz="2000"/>
              <a:t> </a:t>
            </a:r>
            <a:endParaRPr lang="en-US" altLang="zh-CN" sz="2000"/>
          </a:p>
        </p:txBody>
      </p:sp>
      <p:pic>
        <p:nvPicPr>
          <p:cNvPr id="4" name="图片 3" descr="QianJianTec167992435174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9930" y="2144395"/>
            <a:ext cx="251460" cy="241300"/>
          </a:xfrm>
          <a:prstGeom prst="rect">
            <a:avLst/>
          </a:prstGeom>
        </p:spPr>
      </p:pic>
      <p:pic>
        <p:nvPicPr>
          <p:cNvPr id="5" name="图片 4" descr="QianJianTec167992437913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5315" y="3242945"/>
            <a:ext cx="3340735" cy="372110"/>
          </a:xfrm>
          <a:prstGeom prst="rect">
            <a:avLst/>
          </a:prstGeom>
        </p:spPr>
      </p:pic>
      <p:pic>
        <p:nvPicPr>
          <p:cNvPr id="6" name="图片 5" descr="QianJianTec1679924489959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40425" y="2144395"/>
            <a:ext cx="311150" cy="249555"/>
          </a:xfrm>
          <a:prstGeom prst="rect">
            <a:avLst/>
          </a:prstGeom>
        </p:spPr>
      </p:pic>
      <p:pic>
        <p:nvPicPr>
          <p:cNvPr id="7" name="图片 6" descr="QianJianTec167992452245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2165" y="2159635"/>
            <a:ext cx="289560" cy="1949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94715" y="4452620"/>
                <a:ext cx="3167380" cy="113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70000"/>
                  </a:lnSpc>
                  <a:buFont typeface="Wingdings" panose="05000000000000000000" charset="0"/>
                  <a:buChar char="l"/>
                </a:pPr>
                <a:r>
                  <a:rPr lang="en-US" altLang="zh-CN" sz="2000"/>
                  <a:t>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sz="2000"/>
                  <a:t> </a:t>
                </a:r>
                <a:r>
                  <a:rPr lang="en-US" altLang="zh-CN" sz="2000"/>
                  <a:t>Convolution</a:t>
                </a:r>
                <a:endParaRPr lang="en-US" altLang="zh-CN" sz="2000"/>
              </a:p>
              <a:p>
                <a:pPr marL="285750" indent="-285750">
                  <a:lnSpc>
                    <a:spcPct val="170000"/>
                  </a:lnSpc>
                  <a:buFont typeface="Wingdings" panose="05000000000000000000" charset="0"/>
                  <a:buChar char="l"/>
                </a:pPr>
                <a:r>
                  <a:rPr lang="en-US" altLang="zh-CN" sz="2000"/>
                  <a:t>      2 Stacked blocks</a:t>
                </a:r>
                <a:endParaRPr lang="zh-CN" altLang="en-US" sz="200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15" y="4452620"/>
                <a:ext cx="3167380" cy="113728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QianJianTec1679924653459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5875" y="4736465"/>
            <a:ext cx="339090" cy="248920"/>
          </a:xfrm>
          <a:prstGeom prst="rect">
            <a:avLst/>
          </a:prstGeom>
        </p:spPr>
      </p:pic>
      <p:pic>
        <p:nvPicPr>
          <p:cNvPr id="13" name="图片 12" descr="QianJianTec1679924810168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5875" y="5253990"/>
            <a:ext cx="340995" cy="21463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4449445" y="3429635"/>
            <a:ext cx="3362960" cy="541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/>
              <a:t>Similarity Uncertainty Estimation</a:t>
            </a:r>
            <a:endParaRPr lang="zh-CN" altLang="en-US" sz="2600" b="1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  <p:pic>
        <p:nvPicPr>
          <p:cNvPr id="14" name="图片 13" descr="QianJianTec167992601366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7535" y="2802890"/>
            <a:ext cx="3376295" cy="342265"/>
          </a:xfrm>
          <a:prstGeom prst="rect">
            <a:avLst/>
          </a:prstGeom>
        </p:spPr>
      </p:pic>
      <p:pic>
        <p:nvPicPr>
          <p:cNvPr id="15" name="图片 14" descr="QianJianTec167992616679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8815" y="3522980"/>
            <a:ext cx="3215005" cy="35433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894715" y="4452620"/>
            <a:ext cx="47625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en-US" altLang="zh-CN" sz="2000"/>
              <a:t>        LeakyReLU</a:t>
            </a:r>
            <a:endParaRPr lang="en-US" altLang="zh-CN" sz="2000"/>
          </a:p>
          <a:p>
            <a:pPr marL="285750" indent="-285750">
              <a:lnSpc>
                <a:spcPct val="170000"/>
              </a:lnSpc>
              <a:buFont typeface="Wingdings" panose="05000000000000000000" charset="0"/>
              <a:buChar char="l"/>
            </a:pPr>
            <a:r>
              <a:rPr lang="en-US" altLang="zh-CN" sz="2000"/>
              <a:t>      </a:t>
            </a:r>
            <a:r>
              <a:rPr lang="en-US" altLang="zh-CN" sz="2000">
                <a:sym typeface="+mn-ea"/>
              </a:rPr>
              <a:t>L</a:t>
            </a:r>
            <a:r>
              <a:rPr lang="en-US" altLang="zh-CN" sz="2000">
                <a:sym typeface="+mn-ea"/>
              </a:rPr>
              <a:t>earnable transformation matrices</a:t>
            </a:r>
            <a:endParaRPr lang="zh-CN" altLang="en-US" sz="2000"/>
          </a:p>
        </p:txBody>
      </p:sp>
      <p:pic>
        <p:nvPicPr>
          <p:cNvPr id="18" name="图片 17" descr="QianJianTec167992630507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9205" y="4699000"/>
            <a:ext cx="494030" cy="265430"/>
          </a:xfrm>
          <a:prstGeom prst="rect">
            <a:avLst/>
          </a:prstGeom>
        </p:spPr>
      </p:pic>
      <p:pic>
        <p:nvPicPr>
          <p:cNvPr id="19" name="图片 18" descr="QianJianTec16799245224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17625" y="5236845"/>
            <a:ext cx="289560" cy="19494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93775" y="1362710"/>
            <a:ext cx="62464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00" b="1">
                <a:sym typeface="+mn-ea"/>
              </a:rPr>
              <a:t>Uncertainty-aware Optimization</a:t>
            </a:r>
            <a:endParaRPr lang="zh-CN" altLang="en-US" sz="2600" b="1"/>
          </a:p>
        </p:txBody>
      </p:sp>
      <p:sp>
        <p:nvSpPr>
          <p:cNvPr id="55" name="文本框 54"/>
          <p:cNvSpPr txBox="1"/>
          <p:nvPr>
            <p:custDataLst>
              <p:tags r:id="rId2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Bayesian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8705" y="4127500"/>
            <a:ext cx="70002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R</a:t>
            </a:r>
            <a:r>
              <a:rPr lang="zh-CN" altLang="en-US" sz="2000"/>
              <a:t>epeat </a:t>
            </a:r>
            <a:r>
              <a:rPr lang="en-US" altLang="zh-CN" sz="2000"/>
              <a:t>   </a:t>
            </a:r>
            <a:r>
              <a:rPr lang="zh-CN" altLang="en-US" sz="2000"/>
              <a:t> random sampling </a:t>
            </a:r>
            <a:endParaRPr lang="zh-CN" altLang="en-US" sz="2000"/>
          </a:p>
        </p:txBody>
      </p:sp>
      <p:pic>
        <p:nvPicPr>
          <p:cNvPr id="5" name="图片 4" descr="QianJianTec167996687284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435" y="4245610"/>
            <a:ext cx="190500" cy="18351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93775" y="2306955"/>
            <a:ext cx="7252970" cy="494030"/>
            <a:chOff x="1759" y="3832"/>
            <a:chExt cx="11422" cy="778"/>
          </a:xfrm>
        </p:grpSpPr>
        <p:pic>
          <p:nvPicPr>
            <p:cNvPr id="6" name="图片 5" descr="QianJianTec167996692248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77" y="4015"/>
              <a:ext cx="590" cy="41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759" y="3832"/>
              <a:ext cx="11423" cy="77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2000">
                  <a:sym typeface="+mn-ea"/>
                </a:rPr>
                <a:t>S</a:t>
              </a:r>
              <a:r>
                <a:rPr lang="zh-CN" altLang="en-US" sz="2000">
                  <a:sym typeface="+mn-ea"/>
                </a:rPr>
                <a:t>ampling</a:t>
              </a:r>
              <a:r>
                <a:rPr lang="en-US" altLang="zh-CN" sz="2000">
                  <a:sym typeface="+mn-ea"/>
                </a:rPr>
                <a:t> </a:t>
              </a:r>
              <a:r>
                <a:rPr lang="en-US" altLang="zh-CN" sz="2000" b="1" i="1"/>
                <a:t>r</a:t>
              </a:r>
              <a:r>
                <a:rPr lang="zh-CN" altLang="en-US" sz="2000" b="1" i="1"/>
                <a:t>e-parameterizing</a:t>
              </a:r>
              <a:r>
                <a:rPr lang="en-US" altLang="zh-CN" sz="2000" b="1" i="1"/>
                <a:t> </a:t>
              </a:r>
              <a:r>
                <a:rPr lang="en-US" altLang="zh-CN" sz="2000">
                  <a:sym typeface="+mn-ea"/>
                </a:rPr>
                <a:t>on</a:t>
              </a:r>
              <a:r>
                <a:rPr lang="zh-CN" altLang="en-US" sz="2000">
                  <a:sym typeface="+mn-ea"/>
                </a:rPr>
                <a:t> each query-prototype pair </a:t>
              </a:r>
              <a:endParaRPr lang="zh-CN" altLang="en-US" sz="2000"/>
            </a:p>
            <a:p>
              <a:endParaRPr lang="en-US" altLang="zh-CN" sz="2000" b="1" i="1"/>
            </a:p>
          </p:txBody>
        </p:sp>
      </p:grpSp>
      <p:pic>
        <p:nvPicPr>
          <p:cNvPr id="10" name="图片 9" descr="QianJianTec167996718963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8255" y="3335020"/>
            <a:ext cx="3707765" cy="293370"/>
          </a:xfrm>
          <a:prstGeom prst="rect">
            <a:avLst/>
          </a:prstGeom>
        </p:spPr>
      </p:pic>
      <p:pic>
        <p:nvPicPr>
          <p:cNvPr id="11" name="图片 10" descr="QianJianTec167996732517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9310" y="4785995"/>
            <a:ext cx="4605655" cy="7874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703580" y="5852160"/>
            <a:ext cx="1111059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r>
              <a:rPr lang="en-US" altLang="zh-CN" sz="1200"/>
              <a:t>[15]</a:t>
            </a:r>
            <a:r>
              <a:rPr lang="en-US" altLang="zh-CN"/>
              <a:t> </a:t>
            </a:r>
            <a:r>
              <a:rPr sz="1200"/>
              <a:t>Zhang Z, Lan C, Zeng W, et al. Uncertainty-aware few-shot image classification[J]. arXiv preprint arXiv:2010.04525, 2020.</a:t>
            </a:r>
            <a:endParaRPr sz="1200"/>
          </a:p>
        </p:txBody>
      </p:sp>
    </p:spTree>
    <p:custDataLst>
      <p:tags r:id="rId12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17140" y="1013460"/>
            <a:ext cx="7158355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3625" y="4595495"/>
            <a:ext cx="100463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Data augmentation</a:t>
            </a:r>
            <a:r>
              <a:rPr lang="zh-CN" altLang="en-US" sz="2000"/>
              <a:t> in the support set and query set</a:t>
            </a:r>
            <a:r>
              <a:rPr lang="en-US" altLang="zh-CN" sz="2000"/>
              <a:t>.</a:t>
            </a:r>
            <a:endParaRPr lang="en-US" altLang="zh-CN" sz="2000"/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/>
              <a:t>Uncertainty quantification using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Shannon entropy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/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/>
              <a:t>Uncertainty is used to aid in classification and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update the prototype</a:t>
            </a:r>
            <a:r>
              <a:rPr lang="en-US" altLang="zh-CN" sz="2000" b="1" i="1">
                <a:solidFill>
                  <a:schemeClr val="tx1"/>
                </a:solidFill>
              </a:rPr>
              <a:t>.</a:t>
            </a:r>
            <a:endParaRPr lang="en-US" altLang="zh-CN" sz="2000" b="1" i="1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</p:spTree>
    <p:custDataLst>
      <p:tags r:id="rId5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3625" y="1198245"/>
            <a:ext cx="100463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Data augmentation</a:t>
            </a:r>
            <a:r>
              <a:rPr lang="zh-CN" altLang="en-US" sz="2000"/>
              <a:t> in the support set and query set</a:t>
            </a:r>
            <a:r>
              <a:rPr lang="en-US" altLang="zh-CN" sz="2000"/>
              <a:t>.</a:t>
            </a:r>
            <a:endParaRPr lang="en-US" altLang="zh-CN" sz="2000" b="1" i="1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p:grpSp>
        <p:nvGrpSpPr>
          <p:cNvPr id="24" name="组合 23"/>
          <p:cNvGrpSpPr/>
          <p:nvPr/>
        </p:nvGrpSpPr>
        <p:grpSpPr>
          <a:xfrm>
            <a:off x="1480820" y="2773680"/>
            <a:ext cx="1553845" cy="1821180"/>
            <a:chOff x="1762" y="2671"/>
            <a:chExt cx="2447" cy="2868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b="50748"/>
            <a:stretch>
              <a:fillRect/>
            </a:stretch>
          </p:blipFill>
          <p:spPr>
            <a:xfrm>
              <a:off x="1762" y="2673"/>
              <a:ext cx="2441" cy="286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149" y="2671"/>
              <a:ext cx="1060" cy="1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814060" y="3969385"/>
            <a:ext cx="4206240" cy="368300"/>
            <a:chOff x="7835" y="3732"/>
            <a:chExt cx="6624" cy="5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7835" y="3732"/>
                  <a:ext cx="580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oMath>
                    </m:oMathPara>
                  </a14:m>
                  <a:endParaRPr lang="en-US" altLang="zh-CN"/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5" y="3732"/>
                  <a:ext cx="580" cy="58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12193" y="3732"/>
                  <a:ext cx="2266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oMath>
                    </m:oMathPara>
                  </a14:m>
                  <a:endParaRPr lang="en-US" altLang="zh-CN"/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"/>
                  </p:custDataLst>
                </p:nvPr>
              </p:nvSpPr>
              <p:spPr>
                <a:xfrm>
                  <a:off x="12193" y="3732"/>
                  <a:ext cx="2266" cy="58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>
              <a:stCxn id="11" idx="3"/>
            </p:cNvCxnSpPr>
            <p:nvPr/>
          </p:nvCxnSpPr>
          <p:spPr>
            <a:xfrm>
              <a:off x="8415" y="4022"/>
              <a:ext cx="37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573078" y="2992120"/>
                <a:ext cx="4416425" cy="337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600"/>
                  <a:t> different data augmentation algorithms</a:t>
                </a:r>
                <a:endParaRPr lang="zh-CN" altLang="en-US" sz="160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78" y="2992120"/>
                <a:ext cx="4416425" cy="337185"/>
              </a:xfrm>
              <a:prstGeom prst="rect">
                <a:avLst/>
              </a:prstGeom>
              <a:blipFill rotWithShape="1">
                <a:blip r:embed="rId9"/>
                <a:stretch>
                  <a:fillRect l="-7" r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/>
          <p:cNvSpPr/>
          <p:nvPr/>
        </p:nvSpPr>
        <p:spPr>
          <a:xfrm rot="5400000">
            <a:off x="7045960" y="3497580"/>
            <a:ext cx="567055" cy="376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064510" y="3841750"/>
            <a:ext cx="1553845" cy="1812290"/>
            <a:chOff x="5310" y="5790"/>
            <a:chExt cx="2447" cy="2854"/>
          </a:xfrm>
        </p:grpSpPr>
        <p:pic>
          <p:nvPicPr>
            <p:cNvPr id="21" name="图片 2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"/>
            <a:srcRect t="52397"/>
            <a:stretch>
              <a:fillRect/>
            </a:stretch>
          </p:blipFill>
          <p:spPr>
            <a:xfrm>
              <a:off x="5310" y="5790"/>
              <a:ext cx="2441" cy="2770"/>
            </a:xfrm>
            <a:prstGeom prst="rect">
              <a:avLst/>
            </a:prstGeom>
          </p:spPr>
        </p:pic>
        <p:sp>
          <p:nvSpPr>
            <p:cNvPr id="23" name="矩形 22"/>
            <p:cNvSpPr/>
            <p:nvPr>
              <p:custDataLst>
                <p:tags r:id="rId11"/>
              </p:custDataLst>
            </p:nvPr>
          </p:nvSpPr>
          <p:spPr>
            <a:xfrm>
              <a:off x="6697" y="7312"/>
              <a:ext cx="1060" cy="1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669665" y="1870075"/>
            <a:ext cx="48336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denote the data augmentation algorithms</a:t>
            </a:r>
            <a:endParaRPr lang="zh-CN" altLang="en-US" sz="2000"/>
          </a:p>
        </p:txBody>
      </p:sp>
      <p:pic>
        <p:nvPicPr>
          <p:cNvPr id="29" name="图片 28" descr="QianJianTec168041300230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3625" y="1922780"/>
            <a:ext cx="2564130" cy="29337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9925" y="1109345"/>
            <a:ext cx="11144250" cy="1642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Feature extraction in support set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>
                <a:solidFill>
                  <a:schemeClr val="tx1"/>
                </a:solidFill>
              </a:rPr>
              <a:t>The augmented image is sent to           for feature extraction</a:t>
            </a:r>
            <a:endParaRPr lang="en-US" altLang="zh-CN" sz="200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Prototypes</a:t>
            </a:r>
            <a:r>
              <a:rPr lang="en-US" altLang="zh-CN" sz="2000">
                <a:solidFill>
                  <a:schemeClr val="tx1"/>
                </a:solidFill>
              </a:rPr>
              <a:t> are computed by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</a:rPr>
              <a:t>averaging</a:t>
            </a:r>
            <a:r>
              <a:rPr lang="en-US" altLang="zh-CN" sz="2000">
                <a:solidFill>
                  <a:schemeClr val="tx1"/>
                </a:solidFill>
              </a:rPr>
              <a:t> the feature map of these augmented support instances.</a:t>
            </a:r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p:grpSp>
        <p:nvGrpSpPr>
          <p:cNvPr id="9" name="组合 8"/>
          <p:cNvGrpSpPr/>
          <p:nvPr/>
        </p:nvGrpSpPr>
        <p:grpSpPr>
          <a:xfrm>
            <a:off x="4230370" y="2660015"/>
            <a:ext cx="4104640" cy="2804160"/>
            <a:chOff x="1507" y="3081"/>
            <a:chExt cx="6399" cy="4370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1507" y="3081"/>
              <a:ext cx="6324" cy="436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74" y="5844"/>
              <a:ext cx="2832" cy="15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5395" y="5844"/>
              <a:ext cx="2315" cy="1607"/>
            </a:xfrm>
            <a:prstGeom prst="rect">
              <a:avLst/>
            </a:prstGeom>
          </p:spPr>
        </p:pic>
      </p:grpSp>
      <p:pic>
        <p:nvPicPr>
          <p:cNvPr id="10" name="图片 9" descr="QianJianTec168042378500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8065" y="1672590"/>
            <a:ext cx="574040" cy="2743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框 54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9925" y="1109345"/>
            <a:ext cx="11419205" cy="1273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tx1"/>
                </a:solidFill>
              </a:rPr>
              <a:t>Feature extraction in support set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>
                <a:solidFill>
                  <a:schemeClr val="tx1"/>
                </a:solidFill>
              </a:rPr>
              <a:t>The augmented image is sent to           for feature extraction.</a:t>
            </a:r>
            <a:endParaRPr lang="en-US" altLang="zh-CN" sz="200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000">
                <a:solidFill>
                  <a:schemeClr val="tx1"/>
                </a:solidFill>
              </a:rPr>
              <a:t>Each augmented image corresponds to a feature vector</a:t>
            </a:r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p:pic>
        <p:nvPicPr>
          <p:cNvPr id="10" name="图片 9" descr="QianJianTec168042378500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8065" y="1672590"/>
            <a:ext cx="574040" cy="274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1194"/>
          <a:stretch>
            <a:fillRect/>
          </a:stretch>
        </p:blipFill>
        <p:spPr>
          <a:xfrm>
            <a:off x="3793490" y="2638425"/>
            <a:ext cx="2418080" cy="2832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11570" y="2638425"/>
            <a:ext cx="1567815" cy="25641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34343" y="1845998"/>
            <a:ext cx="1484957" cy="10311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45460" y="3108960"/>
            <a:ext cx="1473835" cy="24428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07770" y="2162175"/>
            <a:ext cx="15113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>
                <a:solidFill>
                  <a:schemeClr val="tx1"/>
                </a:solidFill>
                <a:sym typeface="+mn-ea"/>
              </a:rPr>
              <a:t>Prototypes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207770" y="4424045"/>
            <a:ext cx="13779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>
                <a:solidFill>
                  <a:schemeClr val="tx1"/>
                </a:solidFill>
                <a:sym typeface="+mn-ea"/>
              </a:rPr>
              <a:t>Query set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49935" y="1031240"/>
            <a:ext cx="538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Matchnig based on matric module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23915" y="3108960"/>
            <a:ext cx="981075" cy="93345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4760595" y="3472815"/>
            <a:ext cx="876300" cy="261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11"/>
            </p:custDataLst>
          </p:nvPr>
        </p:nvSpPr>
        <p:spPr>
          <a:xfrm>
            <a:off x="7192010" y="3472815"/>
            <a:ext cx="876300" cy="261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b="6804"/>
          <a:stretch>
            <a:fillRect/>
          </a:stretch>
        </p:blipFill>
        <p:spPr>
          <a:xfrm>
            <a:off x="8575040" y="2325370"/>
            <a:ext cx="1301750" cy="238315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7879080" y="4822825"/>
            <a:ext cx="26936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>
                <a:solidFill>
                  <a:schemeClr val="tx1"/>
                </a:solidFill>
                <a:sym typeface="+mn-ea"/>
              </a:rPr>
              <a:t>Classifcation scores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39415" y="2207260"/>
            <a:ext cx="1473835" cy="244284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987675" y="4735830"/>
            <a:ext cx="13779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>
                <a:solidFill>
                  <a:schemeClr val="tx1"/>
                </a:solidFill>
                <a:sym typeface="+mn-ea"/>
              </a:rPr>
              <a:t>Query set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749935" y="1031240"/>
            <a:ext cx="538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Matchnig based on matric module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b="6804"/>
          <a:stretch>
            <a:fillRect/>
          </a:stretch>
        </p:blipFill>
        <p:spPr>
          <a:xfrm>
            <a:off x="7273290" y="2325370"/>
            <a:ext cx="1301750" cy="238315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6577330" y="4822825"/>
            <a:ext cx="26936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i="1">
                <a:solidFill>
                  <a:schemeClr val="tx1"/>
                </a:solidFill>
                <a:sym typeface="+mn-ea"/>
              </a:rPr>
              <a:t>Classifcation scores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4517390" y="2703195"/>
            <a:ext cx="26924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10"/>
            </p:custDataLst>
          </p:nvPr>
        </p:nvCxnSpPr>
        <p:spPr>
          <a:xfrm>
            <a:off x="4517390" y="3561080"/>
            <a:ext cx="26924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11"/>
            </p:custDataLst>
          </p:nvPr>
        </p:nvCxnSpPr>
        <p:spPr>
          <a:xfrm>
            <a:off x="4517390" y="4325620"/>
            <a:ext cx="2692400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22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Metric learning</a:t>
            </a:r>
            <a:endParaRPr lang="en-US" altLang="zh-CN" sz="3200" b="1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229985" y="3329305"/>
            <a:ext cx="3227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What’s animal?</a:t>
            </a:r>
            <a:endParaRPr lang="en-US" altLang="zh-CN" sz="2800" b="1"/>
          </a:p>
        </p:txBody>
      </p:sp>
      <p:pic>
        <p:nvPicPr>
          <p:cNvPr id="6" name="图片 5"/>
          <p:cNvPicPr/>
          <p:nvPr>
            <p:custDataLst>
              <p:tags r:id="rId3"/>
            </p:custDataLst>
          </p:nvPr>
        </p:nvPicPr>
        <p:blipFill>
          <a:blip r:embed="rId4"/>
          <a:srcRect l="16905" r="16744"/>
          <a:stretch>
            <a:fillRect/>
          </a:stretch>
        </p:blipFill>
        <p:spPr>
          <a:xfrm>
            <a:off x="2185035" y="2733040"/>
            <a:ext cx="1745615" cy="17145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49935" y="1031240"/>
            <a:ext cx="538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chemeClr val="tx1"/>
                </a:solidFill>
                <a:sym typeface="+mn-ea"/>
              </a:rPr>
              <a:t>Matchnig based on matric module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8" name="图片 7" descr="QianJianTec168042560099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2190" y="2454275"/>
            <a:ext cx="5088255" cy="895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9935" y="1543050"/>
            <a:ext cx="10391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Each augmented image corresponds to the classification score of each prototype category.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798195" y="3862070"/>
            <a:ext cx="88639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            </a:t>
            </a:r>
            <a:r>
              <a:rPr lang="zh-CN" altLang="en-US" sz="2000"/>
              <a:t>indicates the Euclidean distance metric with a learnable parameter </a:t>
            </a:r>
            <a:endParaRPr lang="zh-CN" altLang="en-US" sz="2000"/>
          </a:p>
        </p:txBody>
      </p:sp>
      <p:pic>
        <p:nvPicPr>
          <p:cNvPr id="13" name="图片 12" descr="QianJianTec168042595656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430" y="3935730"/>
            <a:ext cx="744855" cy="250825"/>
          </a:xfrm>
          <a:prstGeom prst="rect">
            <a:avLst/>
          </a:prstGeom>
        </p:spPr>
      </p:pic>
      <p:pic>
        <p:nvPicPr>
          <p:cNvPr id="14" name="图片 13" descr="QianJianTec16804259912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54490" y="3935730"/>
            <a:ext cx="177165" cy="267970"/>
          </a:xfrm>
          <a:prstGeom prst="rect">
            <a:avLst/>
          </a:prstGeom>
        </p:spPr>
      </p:pic>
      <p:pic>
        <p:nvPicPr>
          <p:cNvPr id="16" name="图片 15" descr="QianJianTec16804261051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6630" y="4578985"/>
            <a:ext cx="4858385" cy="74549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49935" y="1031240"/>
                <a:ext cx="548068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400" b="1">
                    <a:solidFill>
                      <a:schemeClr val="tx1"/>
                    </a:solidFill>
                    <a:sym typeface="+mn-ea"/>
                  </a:rPr>
                  <a:t>Refining the prototypes in iteration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endParaRPr lang="en-US" altLang="zh-CN" sz="2400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749935" y="1031240"/>
                <a:ext cx="5480685" cy="4603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3437890" y="1718945"/>
            <a:ext cx="6363335" cy="4123055"/>
            <a:chOff x="3308" y="2707"/>
            <a:chExt cx="10021" cy="6493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t="29572"/>
            <a:stretch>
              <a:fillRect/>
            </a:stretch>
          </p:blipFill>
          <p:spPr>
            <a:xfrm>
              <a:off x="5437" y="4792"/>
              <a:ext cx="7892" cy="411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8604" t="4664"/>
            <a:stretch>
              <a:fillRect/>
            </a:stretch>
          </p:blipFill>
          <p:spPr>
            <a:xfrm>
              <a:off x="5879" y="2707"/>
              <a:ext cx="1827" cy="208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3308" y="5004"/>
              <a:ext cx="2129" cy="419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5227" y="5122"/>
              <a:ext cx="234" cy="631"/>
            </a:xfrm>
            <a:prstGeom prst="rect">
              <a:avLst/>
            </a:prstGeom>
          </p:spPr>
        </p:pic>
      </p:grpSp>
    </p:spTree>
    <p:custDataLst>
      <p:tags r:id="rId14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49935" y="1031240"/>
            <a:ext cx="9688830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>
                <a:solidFill>
                  <a:schemeClr val="tx1"/>
                </a:solidFill>
                <a:sym typeface="+mn-ea"/>
              </a:rPr>
              <a:t>Unceertainty qulification</a:t>
            </a:r>
            <a:endParaRPr lang="en-US" altLang="zh-CN" sz="2400" i="1">
              <a:solidFill>
                <a:schemeClr val="tx1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Direct averaging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and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weight allocation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yield two separate classification scores</a:t>
            </a:r>
            <a:endParaRPr lang="en-US" altLang="zh-CN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Weight allocation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by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i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uncertainty qulification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altLang="zh-CN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59860" y="2606675"/>
            <a:ext cx="4272280" cy="29044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p:sp>
        <p:nvSpPr>
          <p:cNvPr id="6" name="文本框 5"/>
          <p:cNvSpPr txBox="1"/>
          <p:nvPr/>
        </p:nvSpPr>
        <p:spPr>
          <a:xfrm>
            <a:off x="1003300" y="149669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/>
              <a:t>A</a:t>
            </a:r>
            <a:r>
              <a:rPr lang="zh-CN" altLang="en-US" sz="2400" b="1"/>
              <a:t>verage classification scores</a:t>
            </a:r>
            <a:endParaRPr lang="zh-CN" altLang="en-US" sz="2400" b="1"/>
          </a:p>
        </p:txBody>
      </p:sp>
      <p:pic>
        <p:nvPicPr>
          <p:cNvPr id="7" name="图片 6" descr="QianJianTec168044026327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9150" y="3279775"/>
            <a:ext cx="5474335" cy="7067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p:sp>
        <p:nvSpPr>
          <p:cNvPr id="6" name="文本框 5"/>
          <p:cNvSpPr txBox="1"/>
          <p:nvPr/>
        </p:nvSpPr>
        <p:spPr>
          <a:xfrm>
            <a:off x="867410" y="1285240"/>
            <a:ext cx="7949565" cy="970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Weight allocation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>
                <a:sym typeface="+mn-ea"/>
              </a:rPr>
              <a:t>Shannon entropy for uncertainty qulificaton</a:t>
            </a:r>
            <a:endParaRPr lang="en-US" altLang="zh-CN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 descr="QianJianTec168044097836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6410" y="2884170"/>
            <a:ext cx="3599180" cy="641350"/>
          </a:xfrm>
          <a:prstGeom prst="rect">
            <a:avLst/>
          </a:prstGeom>
        </p:spPr>
      </p:pic>
      <p:pic>
        <p:nvPicPr>
          <p:cNvPr id="3" name="图片 2" descr="QianJianTec168044151475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3915" y="4698365"/>
            <a:ext cx="2884805" cy="682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7410" y="4151630"/>
            <a:ext cx="21717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>
                <a:sym typeface="+mn-ea"/>
              </a:rPr>
              <a:t>Shannon entropy</a:t>
            </a:r>
            <a:endParaRPr lang="en-US" altLang="zh-CN" sz="2000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marL="228600" indent="-228600">
              <a:lnSpc>
                <a:spcPct val="120000"/>
              </a:lnSpc>
              <a:buFont typeface="+mj-lt"/>
              <a:buAutoNum type="arabicPeriod" startAt="23"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p:sp>
        <p:nvSpPr>
          <p:cNvPr id="6" name="文本框 5"/>
          <p:cNvSpPr txBox="1"/>
          <p:nvPr/>
        </p:nvSpPr>
        <p:spPr>
          <a:xfrm>
            <a:off x="867410" y="1285240"/>
            <a:ext cx="4432300" cy="970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Weight allocation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Infer weights for query Instances.</a:t>
            </a:r>
            <a:endParaRPr lang="en-US" altLang="zh-CN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图片 6" descr="QianJianTec168044193100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6380" y="3121660"/>
            <a:ext cx="3219450" cy="402590"/>
          </a:xfrm>
          <a:prstGeom prst="rect">
            <a:avLst/>
          </a:prstGeom>
        </p:spPr>
      </p:pic>
      <p:pic>
        <p:nvPicPr>
          <p:cNvPr id="10" name="图片 9" descr="QianJianTec16804429817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2291080"/>
            <a:ext cx="478790" cy="38925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148705" y="2785110"/>
            <a:ext cx="220980" cy="336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QianJianTec168044363384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9375" y="3834765"/>
            <a:ext cx="3553460" cy="4387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410" y="470535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          </a:t>
            </a:r>
            <a:r>
              <a:rPr lang="zh-CN" altLang="en-US"/>
              <a:t>is a multi-head attention module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</p:txBody>
      </p:sp>
      <p:pic>
        <p:nvPicPr>
          <p:cNvPr id="16" name="图片 15" descr="QianJianTec168044376107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1905" y="4759960"/>
            <a:ext cx="569595" cy="25844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indent="0">
              <a:lnSpc>
                <a:spcPct val="120000"/>
              </a:lnSpc>
              <a:buFont typeface="+mj-lt"/>
              <a:buNone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67410" y="1285240"/>
                <a:ext cx="7263765" cy="9709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>
                  <a:lnSpc>
                    <a:spcPct val="130000"/>
                  </a:lnSpc>
                </a:pPr>
                <a:r>
                  <a:rPr lang="en-US" altLang="zh-CN" sz="2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Updated prototypes</a:t>
                </a:r>
                <a:endPara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charset="0"/>
                  <a:buChar char="l"/>
                </a:pPr>
                <a:r>
                  <a:rPr lang="en-US" altLang="zh-CN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Iterate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 times to get the refined prototype.</a:t>
                </a:r>
                <a:endParaRPr lang="en-US" altLang="zh-CN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10" y="1285240"/>
                <a:ext cx="7263765" cy="9709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QianJianTec168044426200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680" y="4253230"/>
            <a:ext cx="4495800" cy="998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204" t="4618" r="2051" b="16415"/>
          <a:stretch>
            <a:fillRect/>
          </a:stretch>
        </p:blipFill>
        <p:spPr>
          <a:xfrm>
            <a:off x="5361940" y="2706370"/>
            <a:ext cx="1139190" cy="10966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10364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Shannon entropy for UQ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indent="0">
              <a:lnSpc>
                <a:spcPct val="120000"/>
              </a:lnSpc>
              <a:buFont typeface="+mj-lt"/>
              <a:buNone/>
            </a:pPr>
            <a:r>
              <a:rPr lang="en-US" altLang="zh-CN" sz="1200"/>
              <a:t>[23]</a:t>
            </a:r>
            <a:r>
              <a:rPr lang="en-US" altLang="zh-CN"/>
              <a:t> </a:t>
            </a:r>
            <a:r>
              <a:rPr lang="zh-CN" altLang="en-US" sz="1200">
                <a:sym typeface="+mn-ea"/>
              </a:rPr>
              <a:t>Yuan M, Xu Q, Cai C, et al. Uncertainty-Based Network for Few-Shot Image Classification[C]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//2022 IEEE </a:t>
            </a:r>
            <a:r>
              <a:rPr lang="en-US" altLang="zh-CN" sz="1200">
                <a:sym typeface="+mn-ea"/>
              </a:rPr>
              <a:t>ICME</a:t>
            </a:r>
            <a:r>
              <a:rPr lang="zh-CN" altLang="en-US" sz="1200">
                <a:sym typeface="+mn-ea"/>
              </a:rPr>
              <a:t>. IEEE, 2022: 1-6.</a:t>
            </a:r>
            <a:endParaRPr sz="1200"/>
          </a:p>
        </p:txBody>
      </p:sp>
      <p:sp>
        <p:nvSpPr>
          <p:cNvPr id="6" name="文本框 5"/>
          <p:cNvSpPr txBox="1"/>
          <p:nvPr/>
        </p:nvSpPr>
        <p:spPr>
          <a:xfrm>
            <a:off x="867410" y="1285240"/>
            <a:ext cx="7263765" cy="970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Matching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Using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refined prototype.</a:t>
            </a:r>
            <a:endParaRPr lang="en-US" altLang="zh-CN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55240" y="3074670"/>
            <a:ext cx="7407275" cy="15900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284095" y="3195320"/>
            <a:ext cx="7623175" cy="466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80000"/>
              </a:lnSpc>
            </a:pPr>
            <a:r>
              <a:rPr lang="en-US" altLang="zh-CN" sz="3600" b="1">
                <a:sym typeface="+mn-ea"/>
              </a:rPr>
              <a:t>Dateset</a:t>
            </a:r>
            <a:endParaRPr lang="en-US" altLang="zh-CN" sz="3600" b="1"/>
          </a:p>
        </p:txBody>
      </p:sp>
    </p:spTree>
    <p:custDataLst>
      <p:tags r:id="rId2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-30480" y="0"/>
            <a:ext cx="3119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ym typeface="+mn-ea"/>
              </a:rPr>
              <a:t>mini-ImageNet</a:t>
            </a:r>
            <a:endParaRPr lang="en-US" altLang="zh-CN" sz="32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2990" y="1390650"/>
            <a:ext cx="4436110" cy="1649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400" b="1">
                <a:sym typeface="+mn-ea"/>
              </a:rPr>
              <a:t>mini-ImageNet</a:t>
            </a:r>
            <a:endParaRPr lang="zh-CN" altLang="en-US" sz="2400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is a subset</a:t>
            </a:r>
            <a:r>
              <a:rPr lang="zh-CN" altLang="en-US">
                <a:sym typeface="+mn-ea"/>
              </a:rPr>
              <a:t> from ImageNet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/>
              <a:t>60000</a:t>
            </a:r>
            <a:r>
              <a:rPr lang="en-US" altLang="zh-CN"/>
              <a:t> images &amp; </a:t>
            </a:r>
            <a:r>
              <a:rPr lang="en-US" altLang="zh-CN">
                <a:sym typeface="+mn-ea"/>
              </a:rPr>
              <a:t>100 class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/>
              <a:t>84</a:t>
            </a:r>
            <a:r>
              <a:rPr lang="en-US" altLang="zh-CN">
                <a:latin typeface="Arial" panose="020B0604020202020204" pitchFamily="34" charset="0"/>
              </a:rPr>
              <a:t>×84 pixels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9345" y="30962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https://lyy.mpi-inf.mpg.de/mtl/download/Lmzjm9tX.html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03580" y="5852160"/>
            <a:ext cx="11110595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Reference</a:t>
            </a:r>
            <a:endParaRPr lang="en-US" altLang="zh-CN" sz="1600"/>
          </a:p>
          <a:p>
            <a:pPr indent="0">
              <a:lnSpc>
                <a:spcPct val="120000"/>
              </a:lnSpc>
              <a:buFont typeface="+mj-lt"/>
              <a:buNone/>
            </a:pPr>
            <a:r>
              <a:rPr lang="en-US" altLang="zh-CN" sz="1200"/>
              <a:t>[24]</a:t>
            </a:r>
            <a:r>
              <a:rPr lang="en-US" altLang="zh-CN"/>
              <a:t> </a:t>
            </a:r>
            <a:r>
              <a:rPr sz="1200">
                <a:sym typeface="+mn-ea"/>
              </a:rPr>
              <a:t>Vinyals O, Blundell C, Lillicrap T, et al. Matching networks for one shot learning[J]. Advances in neural information processing systems, 2016, 29.</a:t>
            </a:r>
            <a:endParaRPr sz="1200">
              <a:sym typeface="+mn-ea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6413500" y="2082800"/>
          <a:ext cx="4481830" cy="76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0915"/>
                <a:gridCol w="224091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Train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Test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50000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10000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" name="图片 101"/>
          <p:cNvPicPr/>
          <p:nvPr/>
        </p:nvPicPr>
        <p:blipFill>
          <a:blip r:embed="rId4"/>
          <a:srcRect b="53806"/>
          <a:stretch>
            <a:fillRect/>
          </a:stretch>
        </p:blipFill>
        <p:spPr>
          <a:xfrm>
            <a:off x="1773555" y="3949700"/>
            <a:ext cx="8644255" cy="13633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  <p:tag name="KSO_WM_UNIT_PLACING_PICTURE_USER_VIEWPORT" val="{&quot;height&quot;:14790,&quot;width&quot;:17445}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  <p:tag name="KSO_WM_UNIT_PLACING_PICTURE_USER_VIEWPORT" val="{&quot;height&quot;:2700,&quot;width&quot;:2749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  <p:tag name="KSO_WM_UNIT_PLACING_PICTURE_USER_VIEWPORT" val="{&quot;height&quot;:3319,&quot;width&quot;:8543}"/>
</p:tagLst>
</file>

<file path=ppt/tags/tag656.xml><?xml version="1.0" encoding="utf-8"?>
<p:tagLst xmlns:p="http://schemas.openxmlformats.org/presentationml/2006/main">
  <p:tag name="KSO_WM_BEAUTIFY_FLAG" val=""/>
  <p:tag name="KSO_WM_UNIT_PLACING_PICTURE_USER_VIEWPORT" val="{&quot;height&quot;:3319,&quot;width&quot;:8543}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UNIT_PLACING_PICTURE_USER_VIEWPORT" val="{&quot;height&quot;:10800,&quot;width&quot;:12474}"/>
</p:tagLst>
</file>

<file path=ppt/tags/tag712.xml><?xml version="1.0" encoding="utf-8"?>
<p:tagLst xmlns:p="http://schemas.openxmlformats.org/presentationml/2006/main">
  <p:tag name="KSO_WM_UNIT_PLACING_PICTURE_USER_VIEWPORT" val="{&quot;height&quot;:10800,&quot;width&quot;:12474}"/>
  <p:tag name="KSO_WM_BEAUTIFY_FLAG" val=""/>
</p:tagLst>
</file>

<file path=ppt/tags/tag7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  <p:tag name="KSO_WM_UNIT_PLACING_PICTURE_USER_VIEWPORT" val="{&quot;height&quot;:3672,&quot;width&quot;:7199}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  <p:tag name="KSO_WM_UNIT_PLACING_PICTURE_USER_VIEWPORT" val="{&quot;height&quot;:10665,&quot;width&quot;:36000}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  <p:tag name="KSO_WM_UNIT_PLACING_PICTURE_USER_VIEWPORT" val="{&quot;height&quot;:10665,&quot;width&quot;:36000}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  <p:tag name="KSO_WM_UNIT_PLACING_PICTURE_USER_VIEWPORT" val="{&quot;height&quot;:4618,&quot;width&quot;:15590}"/>
</p:tagLst>
</file>

<file path=ppt/tags/tag8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  <p:tag name="KSO_WM_UNIT_PLACING_PICTURE_USER_VIEWPORT" val="{&quot;height&quot;:4618,&quot;width&quot;:15590}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  <p:tag name="KSO_WM_UNIT_PLACING_PICTURE_USER_VIEWPORT" val="{&quot;height&quot;:4618,&quot;width&quot;:15590}"/>
</p:tagLst>
</file>

<file path=ppt/tags/tag8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  <p:tag name="KSO_WM_UNIT_PLACING_PICTURE_USER_VIEWPORT" val="{&quot;height&quot;:4618,&quot;width&quot;:15590}"/>
</p:tagLst>
</file>

<file path=ppt/tags/tag8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  <p:tag name="KSO_WM_UNIT_PLACING_PICTURE_USER_VIEWPORT" val="{&quot;height&quot;:4357,&quot;width&quot;:3930}"/>
</p:tagLst>
</file>

<file path=ppt/tags/tag852.xml><?xml version="1.0" encoding="utf-8"?>
<p:tagLst xmlns:p="http://schemas.openxmlformats.org/presentationml/2006/main">
  <p:tag name="KSO_WM_BEAUTIFY_FLAG" val=""/>
  <p:tag name="KSO_WM_UNIT_PLACING_PICTURE_USER_VIEWPORT" val="{&quot;height&quot;:7410,&quot;width&quot;:8475}"/>
</p:tagLst>
</file>

<file path=ppt/tags/tag853.xml><?xml version="1.0" encoding="utf-8"?>
<p:tagLst xmlns:p="http://schemas.openxmlformats.org/presentationml/2006/main">
  <p:tag name="KSO_WM_BEAUTIFY_FLAG" val=""/>
  <p:tag name="KSO_WM_UNIT_PLACING_PICTURE_USER_VIEWPORT" val="{&quot;height&quot;:7410,&quot;width&quot;:8475}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UNIT_TABLE_BEAUTIFY" val="smartTable{b54f4757-6358-419f-afe9-fa0a75e9dc7d}"/>
  <p:tag name="TABLE_ENDDRAG_ORIGIN_RECT" val="352*60"/>
  <p:tag name="TABLE_ENDDRAG_RECT" val="530*126*352*60"/>
</p:tagLst>
</file>

<file path=ppt/tags/tag9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960.xml><?xml version="1.0" encoding="utf-8"?>
<p:tagLst xmlns:p="http://schemas.openxmlformats.org/presentationml/2006/main">
  <p:tag name="KSO_WM_UNIT_TABLE_BEAUTIFY" val="smartTable{b54f4757-6358-419f-afe9-fa0a75e9dc7d}"/>
  <p:tag name="TABLE_ENDDRAG_ORIGIN_RECT" val="352*60"/>
  <p:tag name="TABLE_ENDDRAG_RECT" val="530*126*352*60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UNIT_TABLE_BEAUTIFY" val="smartTable{b54f4757-6358-419f-afe9-fa0a75e9dc7d}"/>
  <p:tag name="TABLE_ENDDRAG_ORIGIN_RECT" val="352*60"/>
  <p:tag name="TABLE_ENDDRAG_RECT" val="530*126*352*60"/>
  <p:tag name="KSO_WM_BEAUTIFY_FLAG" val=""/>
</p:tagLst>
</file>

<file path=ppt/tags/tag9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0.xml><?xml version="1.0" encoding="utf-8"?>
<p:tagLst xmlns:p="http://schemas.openxmlformats.org/presentationml/2006/main">
  <p:tag name="KSO_WM_UNIT_TABLE_BEAUTIFY" val="smartTable{b54f4757-6358-419f-afe9-fa0a75e9dc7d}"/>
  <p:tag name="TABLE_ENDDRAG_ORIGIN_RECT" val="352*60"/>
  <p:tag name="TABLE_ENDDRAG_RECT" val="530*126*352*60"/>
  <p:tag name="KSO_WM_BEAUTIFY_FLAG" val=""/>
</p:tagLst>
</file>

<file path=ppt/tags/tag9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6.xml><?xml version="1.0" encoding="utf-8"?>
<p:tagLst xmlns:p="http://schemas.openxmlformats.org/presentationml/2006/main">
  <p:tag name="COMMONDATA" val="eyJoZGlkIjoiODNiYzk0ODE0ZDhhZGQ3NzAwYmRhOTFmMDVjNWU5ZTgifQ=="/>
  <p:tag name="KSO_WPP_MARK_KEY" val="205f9161-aed7-4c31-bc1a-136edc99b185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23364</Words>
  <Application>WPS 演示</Application>
  <PresentationFormat>宽屏</PresentationFormat>
  <Paragraphs>985</Paragraphs>
  <Slides>105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105</vt:i4>
      </vt:variant>
    </vt:vector>
  </HeadingPairs>
  <TitlesOfParts>
    <vt:vector size="117" baseType="lpstr">
      <vt:lpstr>Arial</vt:lpstr>
      <vt:lpstr>宋体</vt:lpstr>
      <vt:lpstr>Wingdings</vt:lpstr>
      <vt:lpstr>Wingdings</vt:lpstr>
      <vt:lpstr>Cambria Math</vt:lpstr>
      <vt:lpstr>微软雅黑</vt:lpstr>
      <vt:lpstr>Arial Unicode MS</vt:lpstr>
      <vt:lpstr>Calibri</vt:lpstr>
      <vt:lpstr>Office 主题​​</vt:lpstr>
      <vt:lpstr>自定义设计方案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Renyeeah</cp:lastModifiedBy>
  <cp:revision>170</cp:revision>
  <dcterms:created xsi:type="dcterms:W3CDTF">2019-06-19T02:08:00Z</dcterms:created>
  <dcterms:modified xsi:type="dcterms:W3CDTF">2023-04-04T02:16:47Z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C285E7ECFAC64848BE161818DBAEDA43_13</vt:lpwstr>
  </property>
</Properties>
</file>